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 id="2147483683" r:id="rId2"/>
  </p:sldMasterIdLst>
  <p:notesMasterIdLst>
    <p:notesMasterId r:id="rId22"/>
  </p:notesMasterIdLst>
  <p:sldIdLst>
    <p:sldId id="282" r:id="rId3"/>
    <p:sldId id="264" r:id="rId4"/>
    <p:sldId id="283" r:id="rId5"/>
    <p:sldId id="284" r:id="rId6"/>
    <p:sldId id="285" r:id="rId7"/>
    <p:sldId id="286" r:id="rId8"/>
    <p:sldId id="287" r:id="rId9"/>
    <p:sldId id="288" r:id="rId10"/>
    <p:sldId id="289" r:id="rId11"/>
    <p:sldId id="290" r:id="rId12"/>
    <p:sldId id="291" r:id="rId13"/>
    <p:sldId id="310" r:id="rId14"/>
    <p:sldId id="309" r:id="rId15"/>
    <p:sldId id="311" r:id="rId16"/>
    <p:sldId id="279" r:id="rId17"/>
    <p:sldId id="292" r:id="rId18"/>
    <p:sldId id="308" r:id="rId19"/>
    <p:sldId id="307" r:id="rId20"/>
    <p:sldId id="304" r:id="rId21"/>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637E-882C-4612-8119-BCA0FA04F984}">
  <a:tblStyle styleId="{0BF3637E-882C-4612-8119-BCA0FA04F984}"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EF4F9B2-BD9C-4ACF-BDDB-28CE89CE1167}" styleName="Table_1">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C7D19-FE8B-40DB-B740-7661BBF1F48A}" styleName="Table_2">
    <a:wholeTbl>
      <a:tcTxStyle b="off" i="off">
        <a:font>
          <a:latin typeface="Trebuchet MS"/>
          <a:ea typeface="Trebuchet MS"/>
          <a:cs typeface="Trebuchet MS"/>
        </a:font>
        <a:schemeClr val="lt1"/>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tcBdr>
      </a:tcStyle>
    </a:band1H>
    <a:band2H>
      <a:tcTxStyle/>
      <a:tcStyle>
        <a:tcBdr/>
      </a:tcStyle>
    </a:band2H>
    <a:band1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1V>
    <a:band2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dk2"/>
      </a:tcTxStyle>
      <a:tcStyle>
        <a:tcBdr/>
        <a:fill>
          <a:solidFill>
            <a:schemeClr val="lt1"/>
          </a:solidFill>
        </a:fill>
      </a:tcStyle>
    </a:firstRow>
    <a:neCell>
      <a:tcTxStyle/>
      <a:tcStyle>
        <a:tcBdr/>
      </a:tcStyle>
    </a:neCell>
    <a:nwCell>
      <a:tcTxStyle/>
      <a:tcStyle>
        <a:tcBdr/>
      </a:tcStyle>
    </a:nwCell>
  </a:tblStyle>
  <a:tblStyle styleId="{E718ED46-BCFB-4B95-8118-5FFCF8DE690B}"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p:scale>
          <a:sx n="87" d="100"/>
          <a:sy n="87" d="100"/>
        </p:scale>
        <p:origin x="115" y="38"/>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88" name="Google Shape;48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220" name="Google Shape;1220;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3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436" name="Google Shape;143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12</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43919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3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53" name="Google Shape;1653;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3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53" name="Google Shape;1653;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97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0" name="Google Shape;1780;p3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1100" u="none" strike="noStrike">
              <a:solidFill>
                <a:schemeClr val="dk1"/>
              </a:solidFill>
              <a:latin typeface="Trebuchet MS"/>
              <a:ea typeface="Trebuchet MS"/>
              <a:cs typeface="Trebuchet MS"/>
              <a:sym typeface="Trebuchet MS"/>
            </a:endParaRPr>
          </a:p>
        </p:txBody>
      </p:sp>
      <p:sp>
        <p:nvSpPr>
          <p:cNvPr id="1781" name="Google Shape;1781;p3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81" name="Google Shape;281;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94" name="Google Shape;494;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03" name="Google Shape;503;p2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16" name="Google Shape;516;p3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530" name="Google Shape;530;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535" name="Google Shape;535;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752" name="Google Shape;752;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986" name="Google Shape;986;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23" name="Google Shape;23;p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1"/>
        <p:cNvGrpSpPr/>
        <p:nvPr/>
      </p:nvGrpSpPr>
      <p:grpSpPr>
        <a:xfrm>
          <a:off x="0" y="0"/>
          <a:ext cx="0" cy="0"/>
          <a:chOff x="0" y="0"/>
          <a:chExt cx="0" cy="0"/>
        </a:xfrm>
      </p:grpSpPr>
      <p:sp>
        <p:nvSpPr>
          <p:cNvPr id="82" name="Google Shape;82;p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6"/>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4" name="Google Shape;84;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7"/>
        <p:cNvGrpSpPr/>
        <p:nvPr/>
      </p:nvGrpSpPr>
      <p:grpSpPr>
        <a:xfrm>
          <a:off x="0" y="0"/>
          <a:ext cx="0" cy="0"/>
          <a:chOff x="0" y="0"/>
          <a:chExt cx="0" cy="0"/>
        </a:xfrm>
      </p:grpSpPr>
      <p:sp>
        <p:nvSpPr>
          <p:cNvPr id="88" name="Google Shape;88;p1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0"/>
        <p:cNvGrpSpPr/>
        <p:nvPr/>
      </p:nvGrpSpPr>
      <p:grpSpPr>
        <a:xfrm>
          <a:off x="0" y="0"/>
          <a:ext cx="0" cy="0"/>
          <a:chOff x="0" y="0"/>
          <a:chExt cx="0" cy="0"/>
        </a:xfrm>
      </p:grpSpPr>
      <p:sp>
        <p:nvSpPr>
          <p:cNvPr id="91" name="Google Shape;91;p1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 name="Google Shape;92;p19"/>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93" name="Google Shape;93;p19"/>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9"/>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98348" y="737426"/>
            <a:ext cx="9976200" cy="5910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9" name="Google Shape;29;p4"/>
          <p:cNvSpPr txBox="1">
            <a:spLocks noGrp="1"/>
          </p:cNvSpPr>
          <p:nvPr>
            <p:ph type="body" idx="1"/>
          </p:nvPr>
        </p:nvSpPr>
        <p:spPr>
          <a:xfrm>
            <a:off x="516750" y="2103035"/>
            <a:ext cx="9948600" cy="3718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1"/>
                </a:solidFill>
                <a:latin typeface="Trebuchet MS"/>
                <a:ea typeface="Trebuchet MS"/>
                <a:cs typeface="Trebuchet MS"/>
                <a:sym typeface="Trebuchet MS"/>
              </a:defRPr>
            </a:lvl3pPr>
            <a:lvl4pPr marL="1828800" marR="0" lvl="3" indent="-342900" algn="l" rtl="0">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0" name="Google Shape;30;p4"/>
          <p:cNvSpPr txBox="1">
            <a:spLocks noGrp="1"/>
          </p:cNvSpPr>
          <p:nvPr>
            <p:ph type="body" idx="2"/>
          </p:nvPr>
        </p:nvSpPr>
        <p:spPr>
          <a:xfrm>
            <a:off x="498348" y="1259533"/>
            <a:ext cx="9976200" cy="525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spcBef>
                <a:spcPts val="56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5439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05" name="Google Shape;105;p2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06" name="Google Shape;106;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2596" y="4747222"/>
            <a:ext cx="3456745" cy="7455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09" name="Google Shape;109;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11" name="Google Shape;111;p23"/>
          <p:cNvSpPr txBox="1">
            <a:spLocks noGrp="1"/>
          </p:cNvSpPr>
          <p:nvPr>
            <p:ph type="title"/>
          </p:nvPr>
        </p:nvSpPr>
        <p:spPr>
          <a:xfrm>
            <a:off x="481661" y="4405221"/>
            <a:ext cx="9568426"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2" name="Google Shape;112;p23"/>
          <p:cNvPicPr preferRelativeResize="0"/>
          <p:nvPr/>
        </p:nvPicPr>
        <p:blipFill rotWithShape="1">
          <a:blip r:embed="rId3">
            <a:alphaModFix/>
          </a:blip>
          <a:srcRect/>
          <a:stretch/>
        </p:blipFill>
        <p:spPr>
          <a:xfrm>
            <a:off x="547274" y="3219566"/>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16" name="Google Shape;116;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0" name="Google Shape;120;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4" name="Google Shape;124;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5" name="Google Shape;125;p26"/>
          <p:cNvSpPr/>
          <p:nvPr/>
        </p:nvSpPr>
        <p:spPr>
          <a:xfrm>
            <a:off x="168283" y="5775856"/>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9" name="Google Shape;129;p2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0" name="Google Shape;130;p27"/>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519233" y="1798590"/>
            <a:ext cx="4204402"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519232" y="3071580"/>
            <a:ext cx="4192841" cy="251708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4" name="Google Shape;134;p28"/>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5" name="Google Shape;135;p28"/>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2" cstate="screen">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138" name="Google Shape;138;p29"/>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139" name="Google Shape;139;p29"/>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687" y="385"/>
            <a:ext cx="10971428" cy="6171430"/>
          </a:xfrm>
          <a:prstGeom prst="rect">
            <a:avLst/>
          </a:prstGeom>
          <a:noFill/>
          <a:ln>
            <a:noFill/>
          </a:ln>
        </p:spPr>
      </p:pic>
      <p:sp>
        <p:nvSpPr>
          <p:cNvPr id="142" name="Google Shape;142;p30"/>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 name="Google Shape;143;p30"/>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146" name="Google Shape;146;p3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31"/>
          <p:cNvSpPr txBox="1">
            <a:spLocks noGrp="1"/>
          </p:cNvSpPr>
          <p:nvPr>
            <p:ph type="title"/>
          </p:nvPr>
        </p:nvSpPr>
        <p:spPr>
          <a:xfrm>
            <a:off x="4080089" y="4127422"/>
            <a:ext cx="6107188"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8"/>
        <p:cNvGrpSpPr/>
        <p:nvPr/>
      </p:nvGrpSpPr>
      <p:grpSpPr>
        <a:xfrm>
          <a:off x="0" y="0"/>
          <a:ext cx="0" cy="0"/>
          <a:chOff x="0" y="0"/>
          <a:chExt cx="0" cy="0"/>
        </a:xfrm>
      </p:grpSpPr>
      <p:sp>
        <p:nvSpPr>
          <p:cNvPr id="149" name="Google Shape;149;p32"/>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0" name="Google Shape;150;p32"/>
          <p:cNvPicPr preferRelativeResize="0"/>
          <p:nvPr/>
        </p:nvPicPr>
        <p:blipFill rotWithShape="1">
          <a:blip r:embed="rId2">
            <a:alphaModFix/>
          </a:blip>
          <a:srcRect/>
          <a:stretch/>
        </p:blipFill>
        <p:spPr>
          <a:xfrm>
            <a:off x="4206130" y="910279"/>
            <a:ext cx="2560542" cy="2280102"/>
          </a:xfrm>
          <a:prstGeom prst="rect">
            <a:avLst/>
          </a:prstGeom>
          <a:noFill/>
          <a:ln>
            <a:noFill/>
          </a:ln>
        </p:spPr>
      </p:pic>
      <p:sp>
        <p:nvSpPr>
          <p:cNvPr id="151" name="Google Shape;151;p32"/>
          <p:cNvSpPr txBox="1">
            <a:spLocks noGrp="1"/>
          </p:cNvSpPr>
          <p:nvPr>
            <p:ph type="title"/>
          </p:nvPr>
        </p:nvSpPr>
        <p:spPr>
          <a:xfrm>
            <a:off x="498348" y="3814403"/>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687" y="386"/>
            <a:ext cx="10971428" cy="6171430"/>
          </a:xfrm>
          <a:prstGeom prst="rect">
            <a:avLst/>
          </a:prstGeom>
          <a:noFill/>
          <a:ln>
            <a:noFill/>
          </a:ln>
        </p:spPr>
      </p:pic>
      <p:sp>
        <p:nvSpPr>
          <p:cNvPr id="155" name="Google Shape;155;p3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 name="Google Shape;156;p33"/>
          <p:cNvSpPr txBox="1">
            <a:spLocks noGrp="1"/>
          </p:cNvSpPr>
          <p:nvPr>
            <p:ph type="title"/>
          </p:nvPr>
        </p:nvSpPr>
        <p:spPr>
          <a:xfrm>
            <a:off x="1553497" y="5352632"/>
            <a:ext cx="7865806" cy="3693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7"/>
        <p:cNvGrpSpPr/>
        <p:nvPr/>
      </p:nvGrpSpPr>
      <p:grpSpPr>
        <a:xfrm>
          <a:off x="0" y="0"/>
          <a:ext cx="0" cy="0"/>
          <a:chOff x="0" y="0"/>
          <a:chExt cx="0" cy="0"/>
        </a:xfrm>
      </p:grpSpPr>
      <p:sp>
        <p:nvSpPr>
          <p:cNvPr id="158" name="Google Shape;158;p3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9"/>
        <p:cNvGrpSpPr/>
        <p:nvPr/>
      </p:nvGrpSpPr>
      <p:grpSpPr>
        <a:xfrm>
          <a:off x="0" y="0"/>
          <a:ext cx="0" cy="0"/>
          <a:chOff x="0" y="0"/>
          <a:chExt cx="0" cy="0"/>
        </a:xfrm>
      </p:grpSpPr>
      <p:sp>
        <p:nvSpPr>
          <p:cNvPr id="160" name="Google Shape;160;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 name="Google Shape;161;p35"/>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164" name="Google Shape;164;p36"/>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99743" y="653531"/>
            <a:ext cx="9973199" cy="590999"/>
          </a:xfrm>
          <a:prstGeom prst="rect">
            <a:avLst/>
          </a:prstGeom>
          <a:noFill/>
          <a:ln>
            <a:noFill/>
          </a:ln>
        </p:spPr>
        <p:txBody>
          <a:bodyPr spcFirstLastPara="1" wrap="square" lIns="91425" tIns="91425" rIns="91425" bIns="91425" anchor="b" anchorCtr="0"/>
          <a:lstStyle>
            <a:lvl1pPr marR="0" lvl="0" algn="ctr">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517402" y="2002366"/>
            <a:ext cx="9948899" cy="3908100"/>
          </a:xfrm>
          <a:prstGeom prst="rect">
            <a:avLst/>
          </a:prstGeom>
          <a:noFill/>
          <a:ln>
            <a:noFill/>
          </a:ln>
        </p:spPr>
        <p:txBody>
          <a:bodyPr spcFirstLastPara="1" wrap="square" lIns="91425" tIns="91425" rIns="91425" bIns="91425" anchor="t" anchorCtr="0"/>
          <a:lstStyle>
            <a:lvl1pPr marL="457200" marR="0" lvl="0" indent="-228600" algn="l">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53" name="Google Shape;53;p1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rot="10800000" flipH="1">
            <a:off x="0" y="229699"/>
            <a:ext cx="10972800" cy="5942501"/>
          </a:xfrm>
          <a:prstGeom prst="rect">
            <a:avLst/>
          </a:prstGeom>
          <a:noFill/>
          <a:ln>
            <a:noFill/>
          </a:ln>
        </p:spPr>
      </p:pic>
      <p:sp>
        <p:nvSpPr>
          <p:cNvPr id="58" name="Google Shape;58;p1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60" name="Google Shape;60;p11"/>
          <p:cNvSpPr txBox="1"/>
          <p:nvPr/>
        </p:nvSpPr>
        <p:spPr>
          <a:xfrm>
            <a:off x="481641" y="5310989"/>
            <a:ext cx="2512291" cy="3693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65"/>
        <p:cNvGrpSpPr/>
        <p:nvPr/>
      </p:nvGrpSpPr>
      <p:grpSpPr>
        <a:xfrm>
          <a:off x="0" y="0"/>
          <a:ext cx="0" cy="0"/>
          <a:chOff x="0" y="0"/>
          <a:chExt cx="0" cy="0"/>
        </a:xfrm>
      </p:grpSpPr>
      <p:sp>
        <p:nvSpPr>
          <p:cNvPr id="66" name="Google Shape;66;p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9" name="Google Shape;69;p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70"/>
        <p:cNvGrpSpPr/>
        <p:nvPr/>
      </p:nvGrpSpPr>
      <p:grpSpPr>
        <a:xfrm>
          <a:off x="0" y="0"/>
          <a:ext cx="0" cy="0"/>
          <a:chOff x="0" y="0"/>
          <a:chExt cx="0" cy="0"/>
        </a:xfrm>
      </p:grpSpPr>
      <p:sp>
        <p:nvSpPr>
          <p:cNvPr id="71" name="Google Shape;71;p1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14"/>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73" name="Google Shape;73;p14"/>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4"/>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ubtitle, and Two Content">
  <p:cSld name="Title, Subtitle, and Two Conte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79" name="Google Shape;79;p15"/>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 name="Google Shape;80;p15"/>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7.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1"/>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84" r:id="rId14"/>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99744" y="729732"/>
            <a:ext cx="9973315" cy="590932"/>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97" name="Google Shape;97;p20"/>
          <p:cNvSpPr txBox="1">
            <a:spLocks noGrp="1"/>
          </p:cNvSpPr>
          <p:nvPr>
            <p:ph type="body" idx="1"/>
          </p:nvPr>
        </p:nvSpPr>
        <p:spPr>
          <a:xfrm>
            <a:off x="517403" y="2002368"/>
            <a:ext cx="9948931" cy="373424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8" name="Google Shape;98;p20"/>
          <p:cNvSpPr txBox="1"/>
          <p:nvPr/>
        </p:nvSpPr>
        <p:spPr>
          <a:xfrm>
            <a:off x="9749165" y="5857881"/>
            <a:ext cx="321028"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99" name="Google Shape;99;p20"/>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0288289" y="5814736"/>
            <a:ext cx="475888"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tats.stackexchange.com/questions/160260/anomaly-detection-based-on-cluste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blog.keras.io/building-autoencoders-in-kera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medium.com/@venkatakrishna.jonnalagadda/sparse-stacked-and-variational-autoencoder-efe5bfe73b64"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deeplearning4j.org/deepautoencoder" TargetMode="External"/><Relationship Id="rId3" Type="http://schemas.openxmlformats.org/officeDocument/2006/relationships/hyperlink" Target="https://swarbrickjones.wordpress.com/2015/04/29/convolutional-autoencoders-in-pythontheanolasagne/"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arxiv.org/pdf/1506.01057v2.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446569" y="2686209"/>
            <a:ext cx="9920176" cy="137393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br>
              <a:rPr lang="en-US">
                <a:solidFill>
                  <a:schemeClr val="lt1"/>
                </a:solidFill>
              </a:rPr>
            </a:br>
            <a:r>
              <a:rPr lang="en-US"/>
              <a:t>LAB</a:t>
            </a:r>
            <a:r>
              <a:rPr lang="en-US">
                <a:solidFill>
                  <a:schemeClr val="lt1"/>
                </a:solidFill>
              </a:rPr>
              <a:t> 2</a:t>
            </a:r>
            <a:br>
              <a:rPr lang="en-US">
                <a:solidFill>
                  <a:schemeClr val="lt1"/>
                </a:solidFill>
              </a:rPr>
            </a:br>
            <a:r>
              <a:rPr lang="en-US">
                <a:solidFill>
                  <a:schemeClr val="lt1"/>
                </a:solidFill>
              </a:rPr>
              <a:t> </a:t>
            </a:r>
            <a:br>
              <a:rPr lang="en-US">
                <a:solidFill>
                  <a:schemeClr val="lt1"/>
                </a:solidFill>
              </a:rPr>
            </a:br>
            <a:r>
              <a:rPr lang="en-US" b="0">
                <a:solidFill>
                  <a:schemeClr val="lt1"/>
                </a:solidFill>
              </a:rPr>
              <a:t>WHAT IF YOU DID NOT HAVE LABELS FOR YOUR DATASET ?</a:t>
            </a:r>
            <a:endParaRPr b="0">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1"/>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dirty="0">
                <a:solidFill>
                  <a:schemeClr val="dk2"/>
                </a:solidFill>
                <a:latin typeface="Calibri"/>
                <a:ea typeface="Calibri"/>
                <a:cs typeface="Calibri"/>
                <a:sym typeface="Calibri"/>
              </a:rPr>
              <a:t>RECONSTRUCTION ERROR OF REGULAR SAMPLE</a:t>
            </a:r>
            <a:endParaRPr sz="3600" b="1" i="0" u="none" strike="noStrike" cap="none" dirty="0">
              <a:solidFill>
                <a:schemeClr val="dk2"/>
              </a:solidFill>
              <a:latin typeface="Calibri"/>
              <a:ea typeface="Calibri"/>
              <a:cs typeface="Calibri"/>
              <a:sym typeface="Calibri"/>
            </a:endParaRPr>
          </a:p>
        </p:txBody>
      </p:sp>
      <p:sp>
        <p:nvSpPr>
          <p:cNvPr id="1223" name="Google Shape;1223;p71"/>
          <p:cNvSpPr txBox="1"/>
          <p:nvPr/>
        </p:nvSpPr>
        <p:spPr>
          <a:xfrm>
            <a:off x="1801684" y="3852414"/>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24" name="Google Shape;1224;p71"/>
          <p:cNvSpPr/>
          <p:nvPr/>
        </p:nvSpPr>
        <p:spPr>
          <a:xfrm>
            <a:off x="1699119" y="1792974"/>
            <a:ext cx="3042900" cy="3545700"/>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1225" name="Google Shape;1225;p71"/>
          <p:cNvSpPr/>
          <p:nvPr/>
        </p:nvSpPr>
        <p:spPr>
          <a:xfrm>
            <a:off x="1801684" y="200184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71"/>
          <p:cNvSpPr/>
          <p:nvPr/>
        </p:nvSpPr>
        <p:spPr>
          <a:xfrm>
            <a:off x="1801684" y="250340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71"/>
          <p:cNvSpPr/>
          <p:nvPr/>
        </p:nvSpPr>
        <p:spPr>
          <a:xfrm>
            <a:off x="1801684" y="3004961"/>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71"/>
          <p:cNvSpPr/>
          <p:nvPr/>
        </p:nvSpPr>
        <p:spPr>
          <a:xfrm>
            <a:off x="1801684" y="350652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71"/>
          <p:cNvSpPr/>
          <p:nvPr/>
        </p:nvSpPr>
        <p:spPr>
          <a:xfrm>
            <a:off x="1801684" y="487080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71"/>
          <p:cNvSpPr/>
          <p:nvPr/>
        </p:nvSpPr>
        <p:spPr>
          <a:xfrm>
            <a:off x="4203959" y="2607855"/>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71"/>
          <p:cNvSpPr/>
          <p:nvPr/>
        </p:nvSpPr>
        <p:spPr>
          <a:xfrm>
            <a:off x="4203959" y="3109413"/>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71"/>
          <p:cNvSpPr/>
          <p:nvPr/>
        </p:nvSpPr>
        <p:spPr>
          <a:xfrm>
            <a:off x="4203959" y="4075516"/>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3" name="Google Shape;1233;p71"/>
          <p:cNvSpPr/>
          <p:nvPr/>
        </p:nvSpPr>
        <p:spPr>
          <a:xfrm>
            <a:off x="6582593" y="198860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71"/>
          <p:cNvSpPr/>
          <p:nvPr/>
        </p:nvSpPr>
        <p:spPr>
          <a:xfrm>
            <a:off x="6582593" y="2490158"/>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71"/>
          <p:cNvSpPr/>
          <p:nvPr/>
        </p:nvSpPr>
        <p:spPr>
          <a:xfrm>
            <a:off x="6582593" y="299171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71"/>
          <p:cNvSpPr/>
          <p:nvPr/>
        </p:nvSpPr>
        <p:spPr>
          <a:xfrm>
            <a:off x="6582593" y="349327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71"/>
          <p:cNvSpPr/>
          <p:nvPr/>
        </p:nvSpPr>
        <p:spPr>
          <a:xfrm>
            <a:off x="6582593" y="487815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8" name="Google Shape;1238;p71"/>
          <p:cNvCxnSpPr/>
          <p:nvPr/>
        </p:nvCxnSpPr>
        <p:spPr>
          <a:xfrm rot="10800000" flipH="1">
            <a:off x="2190359" y="2462823"/>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39" name="Google Shape;1239;p71"/>
          <p:cNvCxnSpPr/>
          <p:nvPr/>
        </p:nvCxnSpPr>
        <p:spPr>
          <a:xfrm rot="10800000" flipH="1">
            <a:off x="2190359" y="2462781"/>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240" name="Google Shape;1240;p71"/>
          <p:cNvCxnSpPr/>
          <p:nvPr/>
        </p:nvCxnSpPr>
        <p:spPr>
          <a:xfrm rot="10800000" flipH="1">
            <a:off x="2190359" y="2463040"/>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241" name="Google Shape;1241;p71"/>
          <p:cNvCxnSpPr/>
          <p:nvPr/>
        </p:nvCxnSpPr>
        <p:spPr>
          <a:xfrm>
            <a:off x="2190359" y="2194664"/>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242" name="Google Shape;1242;p71"/>
          <p:cNvCxnSpPr/>
          <p:nvPr/>
        </p:nvCxnSpPr>
        <p:spPr>
          <a:xfrm>
            <a:off x="2190359" y="2696223"/>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243" name="Google Shape;1243;p71"/>
          <p:cNvCxnSpPr/>
          <p:nvPr/>
        </p:nvCxnSpPr>
        <p:spPr>
          <a:xfrm>
            <a:off x="2190359" y="2696223"/>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244" name="Google Shape;1244;p71"/>
          <p:cNvCxnSpPr/>
          <p:nvPr/>
        </p:nvCxnSpPr>
        <p:spPr>
          <a:xfrm>
            <a:off x="2190359" y="2194664"/>
            <a:ext cx="454200" cy="1271400"/>
          </a:xfrm>
          <a:prstGeom prst="straightConnector1">
            <a:avLst/>
          </a:prstGeom>
          <a:noFill/>
          <a:ln w="9525" cap="flat" cmpd="sng">
            <a:solidFill>
              <a:srgbClr val="595959"/>
            </a:solidFill>
            <a:prstDash val="solid"/>
            <a:round/>
            <a:headEnd type="none" w="sm" len="sm"/>
            <a:tailEnd type="triangle" w="lg" len="lg"/>
          </a:ln>
        </p:spPr>
      </p:cxnSp>
      <p:cxnSp>
        <p:nvCxnSpPr>
          <p:cNvPr id="1245" name="Google Shape;1245;p71"/>
          <p:cNvCxnSpPr/>
          <p:nvPr/>
        </p:nvCxnSpPr>
        <p:spPr>
          <a:xfrm>
            <a:off x="2190359" y="3197781"/>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246" name="Google Shape;1246;p71"/>
          <p:cNvCxnSpPr/>
          <p:nvPr/>
        </p:nvCxnSpPr>
        <p:spPr>
          <a:xfrm rot="10800000" flipH="1">
            <a:off x="2190359" y="3465940"/>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47" name="Google Shape;1247;p71"/>
          <p:cNvCxnSpPr/>
          <p:nvPr/>
        </p:nvCxnSpPr>
        <p:spPr>
          <a:xfrm rot="10800000" flipH="1">
            <a:off x="2190359" y="2964340"/>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248" name="Google Shape;1248;p71"/>
          <p:cNvCxnSpPr/>
          <p:nvPr/>
        </p:nvCxnSpPr>
        <p:spPr>
          <a:xfrm flipH="1">
            <a:off x="1596931" y="2194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249" name="Google Shape;1249;p71"/>
          <p:cNvCxnSpPr/>
          <p:nvPr/>
        </p:nvCxnSpPr>
        <p:spPr>
          <a:xfrm>
            <a:off x="2190184" y="2194744"/>
            <a:ext cx="462600" cy="1784700"/>
          </a:xfrm>
          <a:prstGeom prst="straightConnector1">
            <a:avLst/>
          </a:prstGeom>
          <a:noFill/>
          <a:ln w="9525" cap="flat" cmpd="sng">
            <a:solidFill>
              <a:srgbClr val="595959"/>
            </a:solidFill>
            <a:prstDash val="solid"/>
            <a:round/>
            <a:headEnd type="none" w="sm" len="sm"/>
            <a:tailEnd type="triangle" w="lg" len="lg"/>
          </a:ln>
        </p:spPr>
      </p:cxnSp>
      <p:cxnSp>
        <p:nvCxnSpPr>
          <p:cNvPr id="1250" name="Google Shape;1250;p71"/>
          <p:cNvCxnSpPr/>
          <p:nvPr/>
        </p:nvCxnSpPr>
        <p:spPr>
          <a:xfrm>
            <a:off x="3828776" y="2727497"/>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251" name="Google Shape;1251;p71"/>
          <p:cNvCxnSpPr/>
          <p:nvPr/>
        </p:nvCxnSpPr>
        <p:spPr>
          <a:xfrm>
            <a:off x="3828776" y="2727497"/>
            <a:ext cx="375000" cy="574500"/>
          </a:xfrm>
          <a:prstGeom prst="straightConnector1">
            <a:avLst/>
          </a:prstGeom>
          <a:noFill/>
          <a:ln w="9525" cap="flat" cmpd="sng">
            <a:solidFill>
              <a:srgbClr val="595959"/>
            </a:solidFill>
            <a:prstDash val="solid"/>
            <a:round/>
            <a:headEnd type="none" w="sm" len="sm"/>
            <a:tailEnd type="triangle" w="lg" len="lg"/>
          </a:ln>
        </p:spPr>
      </p:cxnSp>
      <p:cxnSp>
        <p:nvCxnSpPr>
          <p:cNvPr id="1252" name="Google Shape;1252;p71"/>
          <p:cNvCxnSpPr/>
          <p:nvPr/>
        </p:nvCxnSpPr>
        <p:spPr>
          <a:xfrm rot="10800000" flipH="1">
            <a:off x="3828776" y="2800656"/>
            <a:ext cx="375300" cy="428400"/>
          </a:xfrm>
          <a:prstGeom prst="straightConnector1">
            <a:avLst/>
          </a:prstGeom>
          <a:noFill/>
          <a:ln w="9525" cap="flat" cmpd="sng">
            <a:solidFill>
              <a:srgbClr val="595959"/>
            </a:solidFill>
            <a:prstDash val="solid"/>
            <a:round/>
            <a:headEnd type="none" w="sm" len="sm"/>
            <a:tailEnd type="triangle" w="lg" len="lg"/>
          </a:ln>
        </p:spPr>
      </p:cxnSp>
      <p:cxnSp>
        <p:nvCxnSpPr>
          <p:cNvPr id="1253" name="Google Shape;1253;p71"/>
          <p:cNvCxnSpPr/>
          <p:nvPr/>
        </p:nvCxnSpPr>
        <p:spPr>
          <a:xfrm>
            <a:off x="3828776" y="3229056"/>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254" name="Google Shape;1254;p71"/>
          <p:cNvCxnSpPr/>
          <p:nvPr/>
        </p:nvCxnSpPr>
        <p:spPr>
          <a:xfrm rot="10800000" flipH="1">
            <a:off x="3828776" y="2800914"/>
            <a:ext cx="375000" cy="929700"/>
          </a:xfrm>
          <a:prstGeom prst="straightConnector1">
            <a:avLst/>
          </a:prstGeom>
          <a:noFill/>
          <a:ln w="9525" cap="flat" cmpd="sng">
            <a:solidFill>
              <a:srgbClr val="595959"/>
            </a:solidFill>
            <a:prstDash val="solid"/>
            <a:round/>
            <a:headEnd type="none" w="sm" len="sm"/>
            <a:tailEnd type="triangle" w="lg" len="lg"/>
          </a:ln>
        </p:spPr>
      </p:cxnSp>
      <p:cxnSp>
        <p:nvCxnSpPr>
          <p:cNvPr id="1255" name="Google Shape;1255;p71"/>
          <p:cNvCxnSpPr/>
          <p:nvPr/>
        </p:nvCxnSpPr>
        <p:spPr>
          <a:xfrm rot="10800000" flipH="1">
            <a:off x="3828776" y="3302514"/>
            <a:ext cx="375000" cy="428100"/>
          </a:xfrm>
          <a:prstGeom prst="straightConnector1">
            <a:avLst/>
          </a:prstGeom>
          <a:noFill/>
          <a:ln w="9525" cap="flat" cmpd="sng">
            <a:solidFill>
              <a:srgbClr val="595959"/>
            </a:solidFill>
            <a:prstDash val="solid"/>
            <a:round/>
            <a:headEnd type="none" w="sm" len="sm"/>
            <a:tailEnd type="triangle" w="lg" len="lg"/>
          </a:ln>
        </p:spPr>
      </p:cxnSp>
      <p:cxnSp>
        <p:nvCxnSpPr>
          <p:cNvPr id="1256" name="Google Shape;1256;p71"/>
          <p:cNvCxnSpPr/>
          <p:nvPr/>
        </p:nvCxnSpPr>
        <p:spPr>
          <a:xfrm rot="10800000" flipH="1">
            <a:off x="4592603" y="2732120"/>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257" name="Google Shape;1257;p71"/>
          <p:cNvCxnSpPr/>
          <p:nvPr/>
        </p:nvCxnSpPr>
        <p:spPr>
          <a:xfrm>
            <a:off x="4592603" y="2801079"/>
            <a:ext cx="397500" cy="432600"/>
          </a:xfrm>
          <a:prstGeom prst="straightConnector1">
            <a:avLst/>
          </a:prstGeom>
          <a:noFill/>
          <a:ln w="9525" cap="flat" cmpd="sng">
            <a:solidFill>
              <a:srgbClr val="595959"/>
            </a:solidFill>
            <a:prstDash val="solid"/>
            <a:round/>
            <a:headEnd type="none" w="sm" len="sm"/>
            <a:tailEnd type="triangle" w="lg" len="lg"/>
          </a:ln>
        </p:spPr>
      </p:cxnSp>
      <p:cxnSp>
        <p:nvCxnSpPr>
          <p:cNvPr id="1258" name="Google Shape;1258;p71"/>
          <p:cNvCxnSpPr/>
          <p:nvPr/>
        </p:nvCxnSpPr>
        <p:spPr>
          <a:xfrm>
            <a:off x="4592303" y="2800737"/>
            <a:ext cx="397800" cy="934500"/>
          </a:xfrm>
          <a:prstGeom prst="straightConnector1">
            <a:avLst/>
          </a:prstGeom>
          <a:noFill/>
          <a:ln w="9525" cap="flat" cmpd="sng">
            <a:solidFill>
              <a:srgbClr val="595959"/>
            </a:solidFill>
            <a:prstDash val="solid"/>
            <a:round/>
            <a:headEnd type="none" w="sm" len="sm"/>
            <a:tailEnd type="triangle" w="lg" len="lg"/>
          </a:ln>
        </p:spPr>
      </p:cxnSp>
      <p:cxnSp>
        <p:nvCxnSpPr>
          <p:cNvPr id="1259" name="Google Shape;1259;p71"/>
          <p:cNvCxnSpPr/>
          <p:nvPr/>
        </p:nvCxnSpPr>
        <p:spPr>
          <a:xfrm rot="10800000" flipH="1">
            <a:off x="4592603" y="2732120"/>
            <a:ext cx="397500" cy="570000"/>
          </a:xfrm>
          <a:prstGeom prst="straightConnector1">
            <a:avLst/>
          </a:prstGeom>
          <a:noFill/>
          <a:ln w="9525" cap="flat" cmpd="sng">
            <a:solidFill>
              <a:srgbClr val="595959"/>
            </a:solidFill>
            <a:prstDash val="solid"/>
            <a:round/>
            <a:headEnd type="none" w="sm" len="sm"/>
            <a:tailEnd type="triangle" w="lg" len="lg"/>
          </a:ln>
        </p:spPr>
      </p:cxnSp>
      <p:cxnSp>
        <p:nvCxnSpPr>
          <p:cNvPr id="1260" name="Google Shape;1260;p71"/>
          <p:cNvCxnSpPr/>
          <p:nvPr/>
        </p:nvCxnSpPr>
        <p:spPr>
          <a:xfrm rot="10800000" flipH="1">
            <a:off x="4592603" y="3233679"/>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261" name="Google Shape;1261;p71"/>
          <p:cNvCxnSpPr/>
          <p:nvPr/>
        </p:nvCxnSpPr>
        <p:spPr>
          <a:xfrm>
            <a:off x="4592303" y="3302637"/>
            <a:ext cx="397800" cy="432600"/>
          </a:xfrm>
          <a:prstGeom prst="straightConnector1">
            <a:avLst/>
          </a:prstGeom>
          <a:noFill/>
          <a:ln w="9525" cap="flat" cmpd="sng">
            <a:solidFill>
              <a:srgbClr val="595959"/>
            </a:solidFill>
            <a:prstDash val="solid"/>
            <a:round/>
            <a:headEnd type="none" w="sm" len="sm"/>
            <a:tailEnd type="triangle" w="lg" len="lg"/>
          </a:ln>
        </p:spPr>
      </p:cxnSp>
      <p:cxnSp>
        <p:nvCxnSpPr>
          <p:cNvPr id="1262" name="Google Shape;1262;p71"/>
          <p:cNvCxnSpPr/>
          <p:nvPr/>
        </p:nvCxnSpPr>
        <p:spPr>
          <a:xfrm rot="10800000" flipH="1">
            <a:off x="6205848" y="21813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3" name="Google Shape;1263;p71"/>
          <p:cNvCxnSpPr/>
          <p:nvPr/>
        </p:nvCxnSpPr>
        <p:spPr>
          <a:xfrm>
            <a:off x="6205848" y="24321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4" name="Google Shape;1264;p71"/>
          <p:cNvCxnSpPr/>
          <p:nvPr/>
        </p:nvCxnSpPr>
        <p:spPr>
          <a:xfrm>
            <a:off x="6205848" y="2432189"/>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65" name="Google Shape;1265;p71"/>
          <p:cNvCxnSpPr/>
          <p:nvPr/>
        </p:nvCxnSpPr>
        <p:spPr>
          <a:xfrm>
            <a:off x="6205848" y="2432189"/>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266" name="Google Shape;1266;p71"/>
          <p:cNvCxnSpPr/>
          <p:nvPr/>
        </p:nvCxnSpPr>
        <p:spPr>
          <a:xfrm rot="10800000" flipH="1">
            <a:off x="6205848" y="21810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67" name="Google Shape;1267;p71"/>
          <p:cNvCxnSpPr/>
          <p:nvPr/>
        </p:nvCxnSpPr>
        <p:spPr>
          <a:xfrm rot="10800000" flipH="1">
            <a:off x="6205848" y="26829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8" name="Google Shape;1268;p71"/>
          <p:cNvCxnSpPr/>
          <p:nvPr/>
        </p:nvCxnSpPr>
        <p:spPr>
          <a:xfrm>
            <a:off x="6205848" y="29337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9" name="Google Shape;1269;p71"/>
          <p:cNvCxnSpPr/>
          <p:nvPr/>
        </p:nvCxnSpPr>
        <p:spPr>
          <a:xfrm>
            <a:off x="6205848" y="29337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70" name="Google Shape;1270;p71"/>
          <p:cNvCxnSpPr/>
          <p:nvPr/>
        </p:nvCxnSpPr>
        <p:spPr>
          <a:xfrm rot="10800000" flipH="1">
            <a:off x="6205848" y="2181312"/>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271" name="Google Shape;1271;p71"/>
          <p:cNvCxnSpPr/>
          <p:nvPr/>
        </p:nvCxnSpPr>
        <p:spPr>
          <a:xfrm rot="10800000" flipH="1">
            <a:off x="6205848" y="2682612"/>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72" name="Google Shape;1272;p71"/>
          <p:cNvCxnSpPr/>
          <p:nvPr/>
        </p:nvCxnSpPr>
        <p:spPr>
          <a:xfrm rot="10800000" flipH="1">
            <a:off x="6205848" y="31845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73" name="Google Shape;1273;p71"/>
          <p:cNvCxnSpPr/>
          <p:nvPr/>
        </p:nvCxnSpPr>
        <p:spPr>
          <a:xfrm>
            <a:off x="6205848" y="34353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74" name="Google Shape;1274;p71"/>
          <p:cNvCxnSpPr/>
          <p:nvPr/>
        </p:nvCxnSpPr>
        <p:spPr>
          <a:xfrm rot="10800000" flipH="1">
            <a:off x="2190359" y="4830224"/>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75" name="Google Shape;1275;p71"/>
          <p:cNvCxnSpPr/>
          <p:nvPr/>
        </p:nvCxnSpPr>
        <p:spPr>
          <a:xfrm rot="10800000" flipH="1">
            <a:off x="3839049" y="4268580"/>
            <a:ext cx="364800" cy="246900"/>
          </a:xfrm>
          <a:prstGeom prst="straightConnector1">
            <a:avLst/>
          </a:prstGeom>
          <a:noFill/>
          <a:ln w="9525" cap="flat" cmpd="sng">
            <a:solidFill>
              <a:srgbClr val="595959"/>
            </a:solidFill>
            <a:prstDash val="solid"/>
            <a:round/>
            <a:headEnd type="none" w="sm" len="sm"/>
            <a:tailEnd type="triangle" w="lg" len="lg"/>
          </a:ln>
        </p:spPr>
      </p:cxnSp>
      <p:cxnSp>
        <p:nvCxnSpPr>
          <p:cNvPr id="1276" name="Google Shape;1276;p71"/>
          <p:cNvCxnSpPr/>
          <p:nvPr/>
        </p:nvCxnSpPr>
        <p:spPr>
          <a:xfrm>
            <a:off x="4592635" y="4268336"/>
            <a:ext cx="388500" cy="229800"/>
          </a:xfrm>
          <a:prstGeom prst="straightConnector1">
            <a:avLst/>
          </a:prstGeom>
          <a:noFill/>
          <a:ln w="9525" cap="flat" cmpd="sng">
            <a:solidFill>
              <a:srgbClr val="595959"/>
            </a:solidFill>
            <a:prstDash val="solid"/>
            <a:round/>
            <a:headEnd type="none" w="sm" len="sm"/>
            <a:tailEnd type="triangle" w="lg" len="lg"/>
          </a:ln>
        </p:spPr>
      </p:cxnSp>
      <p:cxnSp>
        <p:nvCxnSpPr>
          <p:cNvPr id="1277" name="Google Shape;1277;p71"/>
          <p:cNvCxnSpPr/>
          <p:nvPr/>
        </p:nvCxnSpPr>
        <p:spPr>
          <a:xfrm>
            <a:off x="6205947" y="4821496"/>
            <a:ext cx="433800" cy="113100"/>
          </a:xfrm>
          <a:prstGeom prst="straightConnector1">
            <a:avLst/>
          </a:prstGeom>
          <a:noFill/>
          <a:ln w="9525" cap="flat" cmpd="sng">
            <a:solidFill>
              <a:srgbClr val="595959"/>
            </a:solidFill>
            <a:prstDash val="solid"/>
            <a:round/>
            <a:headEnd type="none" w="sm" len="sm"/>
            <a:tailEnd type="triangle" w="lg" len="lg"/>
          </a:ln>
        </p:spPr>
      </p:cxnSp>
      <p:cxnSp>
        <p:nvCxnSpPr>
          <p:cNvPr id="1278" name="Google Shape;1278;p71"/>
          <p:cNvCxnSpPr/>
          <p:nvPr/>
        </p:nvCxnSpPr>
        <p:spPr>
          <a:xfrm rot="10800000" flipH="1">
            <a:off x="2190359" y="2462815"/>
            <a:ext cx="454200" cy="2574900"/>
          </a:xfrm>
          <a:prstGeom prst="straightConnector1">
            <a:avLst/>
          </a:prstGeom>
          <a:noFill/>
          <a:ln w="9525" cap="flat" cmpd="sng">
            <a:solidFill>
              <a:srgbClr val="595959"/>
            </a:solidFill>
            <a:prstDash val="solid"/>
            <a:round/>
            <a:headEnd type="none" w="sm" len="sm"/>
            <a:tailEnd type="triangle" w="lg" len="lg"/>
          </a:ln>
        </p:spPr>
      </p:cxnSp>
      <p:cxnSp>
        <p:nvCxnSpPr>
          <p:cNvPr id="1279" name="Google Shape;1279;p71"/>
          <p:cNvCxnSpPr/>
          <p:nvPr/>
        </p:nvCxnSpPr>
        <p:spPr>
          <a:xfrm rot="10800000" flipH="1">
            <a:off x="2190359" y="3049315"/>
            <a:ext cx="454200" cy="1988400"/>
          </a:xfrm>
          <a:prstGeom prst="straightConnector1">
            <a:avLst/>
          </a:prstGeom>
          <a:noFill/>
          <a:ln w="9525" cap="flat" cmpd="sng">
            <a:solidFill>
              <a:srgbClr val="595959"/>
            </a:solidFill>
            <a:prstDash val="solid"/>
            <a:round/>
            <a:headEnd type="none" w="sm" len="sm"/>
            <a:tailEnd type="triangle" w="lg" len="lg"/>
          </a:ln>
        </p:spPr>
      </p:cxnSp>
      <p:cxnSp>
        <p:nvCxnSpPr>
          <p:cNvPr id="1280" name="Google Shape;1280;p71"/>
          <p:cNvCxnSpPr/>
          <p:nvPr/>
        </p:nvCxnSpPr>
        <p:spPr>
          <a:xfrm rot="10800000" flipH="1">
            <a:off x="2190259" y="3480683"/>
            <a:ext cx="462600" cy="1557000"/>
          </a:xfrm>
          <a:prstGeom prst="straightConnector1">
            <a:avLst/>
          </a:prstGeom>
          <a:noFill/>
          <a:ln w="9525" cap="flat" cmpd="sng">
            <a:solidFill>
              <a:srgbClr val="595959"/>
            </a:solidFill>
            <a:prstDash val="solid"/>
            <a:round/>
            <a:headEnd type="none" w="sm" len="sm"/>
            <a:tailEnd type="triangle" w="lg" len="lg"/>
          </a:ln>
        </p:spPr>
      </p:cxnSp>
      <p:cxnSp>
        <p:nvCxnSpPr>
          <p:cNvPr id="1281" name="Google Shape;1281;p71"/>
          <p:cNvCxnSpPr/>
          <p:nvPr/>
        </p:nvCxnSpPr>
        <p:spPr>
          <a:xfrm rot="10800000" flipH="1">
            <a:off x="3839049" y="2800680"/>
            <a:ext cx="364800" cy="1714800"/>
          </a:xfrm>
          <a:prstGeom prst="straightConnector1">
            <a:avLst/>
          </a:prstGeom>
          <a:noFill/>
          <a:ln w="9525" cap="flat" cmpd="sng">
            <a:solidFill>
              <a:srgbClr val="595959"/>
            </a:solidFill>
            <a:prstDash val="solid"/>
            <a:round/>
            <a:headEnd type="none" w="sm" len="sm"/>
            <a:tailEnd type="triangle" w="lg" len="lg"/>
          </a:ln>
        </p:spPr>
      </p:cxnSp>
      <p:cxnSp>
        <p:nvCxnSpPr>
          <p:cNvPr id="1282" name="Google Shape;1282;p71"/>
          <p:cNvCxnSpPr/>
          <p:nvPr/>
        </p:nvCxnSpPr>
        <p:spPr>
          <a:xfrm rot="10800000" flipH="1">
            <a:off x="3839049" y="3301980"/>
            <a:ext cx="364800" cy="1213500"/>
          </a:xfrm>
          <a:prstGeom prst="straightConnector1">
            <a:avLst/>
          </a:prstGeom>
          <a:noFill/>
          <a:ln w="9525" cap="flat" cmpd="sng">
            <a:solidFill>
              <a:srgbClr val="595959"/>
            </a:solidFill>
            <a:prstDash val="solid"/>
            <a:round/>
            <a:headEnd type="none" w="sm" len="sm"/>
            <a:tailEnd type="triangle" w="lg" len="lg"/>
          </a:ln>
        </p:spPr>
      </p:cxnSp>
      <p:cxnSp>
        <p:nvCxnSpPr>
          <p:cNvPr id="1283" name="Google Shape;1283;p71"/>
          <p:cNvCxnSpPr/>
          <p:nvPr/>
        </p:nvCxnSpPr>
        <p:spPr>
          <a:xfrm>
            <a:off x="4592635" y="2800675"/>
            <a:ext cx="388500" cy="1697100"/>
          </a:xfrm>
          <a:prstGeom prst="straightConnector1">
            <a:avLst/>
          </a:prstGeom>
          <a:noFill/>
          <a:ln w="9525" cap="flat" cmpd="sng">
            <a:solidFill>
              <a:srgbClr val="595959"/>
            </a:solidFill>
            <a:prstDash val="solid"/>
            <a:round/>
            <a:headEnd type="none" w="sm" len="sm"/>
            <a:tailEnd type="triangle" w="lg" len="lg"/>
          </a:ln>
        </p:spPr>
      </p:cxnSp>
      <p:cxnSp>
        <p:nvCxnSpPr>
          <p:cNvPr id="1284" name="Google Shape;1284;p71"/>
          <p:cNvCxnSpPr/>
          <p:nvPr/>
        </p:nvCxnSpPr>
        <p:spPr>
          <a:xfrm>
            <a:off x="4592635" y="3302233"/>
            <a:ext cx="388500" cy="1196100"/>
          </a:xfrm>
          <a:prstGeom prst="straightConnector1">
            <a:avLst/>
          </a:prstGeom>
          <a:noFill/>
          <a:ln w="9525" cap="flat" cmpd="sng">
            <a:solidFill>
              <a:srgbClr val="595959"/>
            </a:solidFill>
            <a:prstDash val="solid"/>
            <a:round/>
            <a:headEnd type="none" w="sm" len="sm"/>
            <a:tailEnd type="triangle" w="lg" len="lg"/>
          </a:ln>
        </p:spPr>
      </p:cxnSp>
      <p:cxnSp>
        <p:nvCxnSpPr>
          <p:cNvPr id="1285" name="Google Shape;1285;p71"/>
          <p:cNvCxnSpPr/>
          <p:nvPr/>
        </p:nvCxnSpPr>
        <p:spPr>
          <a:xfrm>
            <a:off x="6205947" y="2432135"/>
            <a:ext cx="433800" cy="2502600"/>
          </a:xfrm>
          <a:prstGeom prst="straightConnector1">
            <a:avLst/>
          </a:prstGeom>
          <a:noFill/>
          <a:ln w="9525" cap="flat" cmpd="sng">
            <a:solidFill>
              <a:srgbClr val="595959"/>
            </a:solidFill>
            <a:prstDash val="solid"/>
            <a:round/>
            <a:headEnd type="none" w="sm" len="sm"/>
            <a:tailEnd type="triangle" w="lg" len="lg"/>
          </a:ln>
        </p:spPr>
      </p:cxnSp>
      <p:cxnSp>
        <p:nvCxnSpPr>
          <p:cNvPr id="1286" name="Google Shape;1286;p71"/>
          <p:cNvCxnSpPr/>
          <p:nvPr/>
        </p:nvCxnSpPr>
        <p:spPr>
          <a:xfrm>
            <a:off x="6205947" y="2933783"/>
            <a:ext cx="433800" cy="2001000"/>
          </a:xfrm>
          <a:prstGeom prst="straightConnector1">
            <a:avLst/>
          </a:prstGeom>
          <a:noFill/>
          <a:ln w="9525" cap="flat" cmpd="sng">
            <a:solidFill>
              <a:srgbClr val="595959"/>
            </a:solidFill>
            <a:prstDash val="solid"/>
            <a:round/>
            <a:headEnd type="none" w="sm" len="sm"/>
            <a:tailEnd type="triangle" w="lg" len="lg"/>
          </a:ln>
        </p:spPr>
      </p:cxnSp>
      <p:cxnSp>
        <p:nvCxnSpPr>
          <p:cNvPr id="1287" name="Google Shape;1287;p71"/>
          <p:cNvCxnSpPr/>
          <p:nvPr/>
        </p:nvCxnSpPr>
        <p:spPr>
          <a:xfrm>
            <a:off x="6205947" y="3435432"/>
            <a:ext cx="433800" cy="1498800"/>
          </a:xfrm>
          <a:prstGeom prst="straightConnector1">
            <a:avLst/>
          </a:prstGeom>
          <a:noFill/>
          <a:ln w="9525" cap="flat" cmpd="sng">
            <a:solidFill>
              <a:srgbClr val="595959"/>
            </a:solidFill>
            <a:prstDash val="solid"/>
            <a:round/>
            <a:headEnd type="none" w="sm" len="sm"/>
            <a:tailEnd type="triangle" w="lg" len="lg"/>
          </a:ln>
        </p:spPr>
      </p:cxnSp>
      <p:sp>
        <p:nvSpPr>
          <p:cNvPr id="1288" name="Google Shape;1288;p71"/>
          <p:cNvSpPr/>
          <p:nvPr/>
        </p:nvSpPr>
        <p:spPr>
          <a:xfrm>
            <a:off x="4018006" y="1876299"/>
            <a:ext cx="3090900" cy="35457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71"/>
          <p:cNvSpPr txBox="1"/>
          <p:nvPr/>
        </p:nvSpPr>
        <p:spPr>
          <a:xfrm>
            <a:off x="3149247" y="30253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0" name="Google Shape;1290;p71"/>
          <p:cNvSpPr txBox="1"/>
          <p:nvPr/>
        </p:nvSpPr>
        <p:spPr>
          <a:xfrm>
            <a:off x="3005245"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1" name="Google Shape;1291;p71"/>
          <p:cNvSpPr txBox="1"/>
          <p:nvPr/>
        </p:nvSpPr>
        <p:spPr>
          <a:xfrm>
            <a:off x="3281800"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2" name="Google Shape;1292;p71"/>
          <p:cNvSpPr txBox="1"/>
          <p:nvPr/>
        </p:nvSpPr>
        <p:spPr>
          <a:xfrm>
            <a:off x="3116948" y="354073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3" name="Google Shape;1293;p71"/>
          <p:cNvSpPr txBox="1"/>
          <p:nvPr/>
        </p:nvSpPr>
        <p:spPr>
          <a:xfrm>
            <a:off x="2972947"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4" name="Google Shape;1294;p71"/>
          <p:cNvSpPr txBox="1"/>
          <p:nvPr/>
        </p:nvSpPr>
        <p:spPr>
          <a:xfrm>
            <a:off x="3255961"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5" name="Google Shape;1295;p71"/>
          <p:cNvSpPr txBox="1"/>
          <p:nvPr/>
        </p:nvSpPr>
        <p:spPr>
          <a:xfrm rot="-1551638">
            <a:off x="3104268" y="449117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6" name="Google Shape;1296;p71"/>
          <p:cNvSpPr txBox="1"/>
          <p:nvPr/>
        </p:nvSpPr>
        <p:spPr>
          <a:xfrm rot="-1551638">
            <a:off x="2974321" y="4552748"/>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7" name="Google Shape;1297;p71"/>
          <p:cNvSpPr txBox="1"/>
          <p:nvPr/>
        </p:nvSpPr>
        <p:spPr>
          <a:xfrm rot="-1551638">
            <a:off x="3228782" y="44298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8" name="Google Shape;1298;p71"/>
          <p:cNvSpPr txBox="1"/>
          <p:nvPr/>
        </p:nvSpPr>
        <p:spPr>
          <a:xfrm>
            <a:off x="5532522" y="247803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9" name="Google Shape;1299;p71"/>
          <p:cNvSpPr txBox="1"/>
          <p:nvPr/>
        </p:nvSpPr>
        <p:spPr>
          <a:xfrm>
            <a:off x="5388520"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0" name="Google Shape;1300;p71"/>
          <p:cNvSpPr txBox="1"/>
          <p:nvPr/>
        </p:nvSpPr>
        <p:spPr>
          <a:xfrm>
            <a:off x="5690911"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1" name="Google Shape;1301;p71"/>
          <p:cNvSpPr txBox="1"/>
          <p:nvPr/>
        </p:nvSpPr>
        <p:spPr>
          <a:xfrm>
            <a:off x="5528557" y="301255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2" name="Google Shape;1302;p71"/>
          <p:cNvSpPr txBox="1"/>
          <p:nvPr/>
        </p:nvSpPr>
        <p:spPr>
          <a:xfrm>
            <a:off x="5384556"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3" name="Google Shape;1303;p71"/>
          <p:cNvSpPr txBox="1"/>
          <p:nvPr/>
        </p:nvSpPr>
        <p:spPr>
          <a:xfrm>
            <a:off x="5686947"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4" name="Google Shape;1304;p71"/>
          <p:cNvSpPr txBox="1"/>
          <p:nvPr/>
        </p:nvSpPr>
        <p:spPr>
          <a:xfrm>
            <a:off x="5719238" y="33130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5" name="Google Shape;1305;p71"/>
          <p:cNvSpPr txBox="1"/>
          <p:nvPr/>
        </p:nvSpPr>
        <p:spPr>
          <a:xfrm rot="1329117">
            <a:off x="5517558" y="4462522"/>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6" name="Google Shape;1306;p71"/>
          <p:cNvSpPr txBox="1"/>
          <p:nvPr/>
        </p:nvSpPr>
        <p:spPr>
          <a:xfrm rot="1329117">
            <a:off x="5384804" y="4407155"/>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7" name="Google Shape;1307;p71"/>
          <p:cNvSpPr txBox="1"/>
          <p:nvPr/>
        </p:nvSpPr>
        <p:spPr>
          <a:xfrm rot="1329117">
            <a:off x="5664442" y="4521334"/>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8" name="Google Shape;1308;p71"/>
          <p:cNvSpPr/>
          <p:nvPr/>
        </p:nvSpPr>
        <p:spPr>
          <a:xfrm>
            <a:off x="2652859" y="228466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71"/>
          <p:cNvSpPr/>
          <p:nvPr/>
        </p:nvSpPr>
        <p:spPr>
          <a:xfrm>
            <a:off x="2652859" y="278622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71"/>
          <p:cNvSpPr/>
          <p:nvPr/>
        </p:nvSpPr>
        <p:spPr>
          <a:xfrm>
            <a:off x="2652859" y="328778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71"/>
          <p:cNvSpPr/>
          <p:nvPr/>
        </p:nvSpPr>
        <p:spPr>
          <a:xfrm>
            <a:off x="2652859" y="465206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71"/>
          <p:cNvSpPr/>
          <p:nvPr/>
        </p:nvSpPr>
        <p:spPr>
          <a:xfrm>
            <a:off x="3440276" y="253459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71"/>
          <p:cNvSpPr/>
          <p:nvPr/>
        </p:nvSpPr>
        <p:spPr>
          <a:xfrm>
            <a:off x="3440276" y="303615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71"/>
          <p:cNvSpPr/>
          <p:nvPr/>
        </p:nvSpPr>
        <p:spPr>
          <a:xfrm>
            <a:off x="3440276" y="353771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71"/>
          <p:cNvSpPr/>
          <p:nvPr/>
        </p:nvSpPr>
        <p:spPr>
          <a:xfrm>
            <a:off x="3440276" y="432438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71"/>
          <p:cNvSpPr/>
          <p:nvPr/>
        </p:nvSpPr>
        <p:spPr>
          <a:xfrm>
            <a:off x="1801684" y="400538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17" name="Google Shape;1317;p71"/>
          <p:cNvCxnSpPr/>
          <p:nvPr/>
        </p:nvCxnSpPr>
        <p:spPr>
          <a:xfrm rot="10800000" flipH="1">
            <a:off x="2190359" y="2961906"/>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318" name="Google Shape;1318;p71"/>
          <p:cNvCxnSpPr/>
          <p:nvPr/>
        </p:nvCxnSpPr>
        <p:spPr>
          <a:xfrm rot="10800000" flipH="1">
            <a:off x="2190359" y="3964806"/>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319" name="Google Shape;1319;p71"/>
          <p:cNvCxnSpPr/>
          <p:nvPr/>
        </p:nvCxnSpPr>
        <p:spPr>
          <a:xfrm rot="10800000" flipH="1">
            <a:off x="2190359" y="3463206"/>
            <a:ext cx="454200" cy="735000"/>
          </a:xfrm>
          <a:prstGeom prst="straightConnector1">
            <a:avLst/>
          </a:prstGeom>
          <a:noFill/>
          <a:ln w="9525" cap="flat" cmpd="sng">
            <a:solidFill>
              <a:srgbClr val="595959"/>
            </a:solidFill>
            <a:prstDash val="solid"/>
            <a:round/>
            <a:headEnd type="none" w="sm" len="sm"/>
            <a:tailEnd type="triangle" w="lg" len="lg"/>
          </a:ln>
        </p:spPr>
      </p:cxnSp>
      <p:sp>
        <p:nvSpPr>
          <p:cNvPr id="1320" name="Google Shape;1320;p71"/>
          <p:cNvSpPr/>
          <p:nvPr/>
        </p:nvSpPr>
        <p:spPr>
          <a:xfrm>
            <a:off x="2652859" y="3786649"/>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1" name="Google Shape;1321;p71"/>
          <p:cNvCxnSpPr/>
          <p:nvPr/>
        </p:nvCxnSpPr>
        <p:spPr>
          <a:xfrm>
            <a:off x="2190184" y="2696303"/>
            <a:ext cx="462600" cy="1283100"/>
          </a:xfrm>
          <a:prstGeom prst="straightConnector1">
            <a:avLst/>
          </a:prstGeom>
          <a:noFill/>
          <a:ln w="9525" cap="flat" cmpd="sng">
            <a:solidFill>
              <a:srgbClr val="595959"/>
            </a:solidFill>
            <a:prstDash val="solid"/>
            <a:round/>
            <a:headEnd type="none" w="sm" len="sm"/>
            <a:tailEnd type="triangle" w="lg" len="lg"/>
          </a:ln>
        </p:spPr>
      </p:cxnSp>
      <p:cxnSp>
        <p:nvCxnSpPr>
          <p:cNvPr id="1322" name="Google Shape;1322;p71"/>
          <p:cNvCxnSpPr/>
          <p:nvPr/>
        </p:nvCxnSpPr>
        <p:spPr>
          <a:xfrm>
            <a:off x="2190184" y="3197861"/>
            <a:ext cx="462600" cy="781800"/>
          </a:xfrm>
          <a:prstGeom prst="straightConnector1">
            <a:avLst/>
          </a:prstGeom>
          <a:noFill/>
          <a:ln w="9525" cap="flat" cmpd="sng">
            <a:solidFill>
              <a:srgbClr val="595959"/>
            </a:solidFill>
            <a:prstDash val="solid"/>
            <a:round/>
            <a:headEnd type="none" w="sm" len="sm"/>
            <a:tailEnd type="triangle" w="lg" len="lg"/>
          </a:ln>
        </p:spPr>
      </p:cxnSp>
      <p:cxnSp>
        <p:nvCxnSpPr>
          <p:cNvPr id="1323" name="Google Shape;1323;p71"/>
          <p:cNvCxnSpPr/>
          <p:nvPr/>
        </p:nvCxnSpPr>
        <p:spPr>
          <a:xfrm>
            <a:off x="2190184" y="3699420"/>
            <a:ext cx="462600" cy="280200"/>
          </a:xfrm>
          <a:prstGeom prst="straightConnector1">
            <a:avLst/>
          </a:prstGeom>
          <a:noFill/>
          <a:ln w="9525" cap="flat" cmpd="sng">
            <a:solidFill>
              <a:srgbClr val="595959"/>
            </a:solidFill>
            <a:prstDash val="solid"/>
            <a:round/>
            <a:headEnd type="none" w="sm" len="sm"/>
            <a:tailEnd type="triangle" w="lg" len="lg"/>
          </a:ln>
        </p:spPr>
      </p:cxnSp>
      <p:cxnSp>
        <p:nvCxnSpPr>
          <p:cNvPr id="1324" name="Google Shape;1324;p71"/>
          <p:cNvCxnSpPr/>
          <p:nvPr/>
        </p:nvCxnSpPr>
        <p:spPr>
          <a:xfrm>
            <a:off x="2190184" y="4198286"/>
            <a:ext cx="462600" cy="646800"/>
          </a:xfrm>
          <a:prstGeom prst="straightConnector1">
            <a:avLst/>
          </a:prstGeom>
          <a:noFill/>
          <a:ln w="9525" cap="flat" cmpd="sng">
            <a:solidFill>
              <a:srgbClr val="595959"/>
            </a:solidFill>
            <a:prstDash val="solid"/>
            <a:round/>
            <a:headEnd type="none" w="sm" len="sm"/>
            <a:tailEnd type="triangle" w="lg" len="lg"/>
          </a:ln>
        </p:spPr>
      </p:cxnSp>
      <p:cxnSp>
        <p:nvCxnSpPr>
          <p:cNvPr id="1325" name="Google Shape;1325;p71"/>
          <p:cNvCxnSpPr/>
          <p:nvPr/>
        </p:nvCxnSpPr>
        <p:spPr>
          <a:xfrm>
            <a:off x="2190184" y="3699420"/>
            <a:ext cx="462600" cy="1145400"/>
          </a:xfrm>
          <a:prstGeom prst="straightConnector1">
            <a:avLst/>
          </a:prstGeom>
          <a:noFill/>
          <a:ln w="9525" cap="flat" cmpd="sng">
            <a:solidFill>
              <a:srgbClr val="595959"/>
            </a:solidFill>
            <a:prstDash val="solid"/>
            <a:round/>
            <a:headEnd type="none" w="sm" len="sm"/>
            <a:tailEnd type="triangle" w="lg" len="lg"/>
          </a:ln>
        </p:spPr>
      </p:cxnSp>
      <p:cxnSp>
        <p:nvCxnSpPr>
          <p:cNvPr id="1326" name="Google Shape;1326;p71"/>
          <p:cNvCxnSpPr/>
          <p:nvPr/>
        </p:nvCxnSpPr>
        <p:spPr>
          <a:xfrm>
            <a:off x="2190184" y="3197861"/>
            <a:ext cx="519600" cy="1510800"/>
          </a:xfrm>
          <a:prstGeom prst="straightConnector1">
            <a:avLst/>
          </a:prstGeom>
          <a:noFill/>
          <a:ln w="9525" cap="flat" cmpd="sng">
            <a:solidFill>
              <a:srgbClr val="595959"/>
            </a:solidFill>
            <a:prstDash val="solid"/>
            <a:round/>
            <a:headEnd type="none" w="sm" len="sm"/>
            <a:tailEnd type="triangle" w="lg" len="lg"/>
          </a:ln>
        </p:spPr>
      </p:cxnSp>
      <p:cxnSp>
        <p:nvCxnSpPr>
          <p:cNvPr id="1327" name="Google Shape;1327;p71"/>
          <p:cNvCxnSpPr/>
          <p:nvPr/>
        </p:nvCxnSpPr>
        <p:spPr>
          <a:xfrm>
            <a:off x="2190184" y="2696303"/>
            <a:ext cx="519600" cy="2012400"/>
          </a:xfrm>
          <a:prstGeom prst="straightConnector1">
            <a:avLst/>
          </a:prstGeom>
          <a:noFill/>
          <a:ln w="9525" cap="flat" cmpd="sng">
            <a:solidFill>
              <a:srgbClr val="595959"/>
            </a:solidFill>
            <a:prstDash val="solid"/>
            <a:round/>
            <a:headEnd type="none" w="sm" len="sm"/>
            <a:tailEnd type="triangle" w="lg" len="lg"/>
          </a:ln>
        </p:spPr>
      </p:cxnSp>
      <p:cxnSp>
        <p:nvCxnSpPr>
          <p:cNvPr id="1328" name="Google Shape;1328;p71"/>
          <p:cNvCxnSpPr/>
          <p:nvPr/>
        </p:nvCxnSpPr>
        <p:spPr>
          <a:xfrm>
            <a:off x="2190184" y="2194744"/>
            <a:ext cx="519600" cy="2513700"/>
          </a:xfrm>
          <a:prstGeom prst="straightConnector1">
            <a:avLst/>
          </a:prstGeom>
          <a:noFill/>
          <a:ln w="9525" cap="flat" cmpd="sng">
            <a:solidFill>
              <a:srgbClr val="595959"/>
            </a:solidFill>
            <a:prstDash val="solid"/>
            <a:round/>
            <a:headEnd type="none" w="sm" len="sm"/>
            <a:tailEnd type="triangle" w="lg" len="lg"/>
          </a:ln>
        </p:spPr>
      </p:cxnSp>
      <p:sp>
        <p:nvSpPr>
          <p:cNvPr id="1329" name="Google Shape;1329;p71"/>
          <p:cNvSpPr txBox="1"/>
          <p:nvPr/>
        </p:nvSpPr>
        <p:spPr>
          <a:xfrm>
            <a:off x="1914154" y="45685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0" name="Google Shape;1330;p71"/>
          <p:cNvSpPr txBox="1"/>
          <p:nvPr/>
        </p:nvSpPr>
        <p:spPr>
          <a:xfrm>
            <a:off x="1914150" y="432686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1" name="Google Shape;1331;p71"/>
          <p:cNvSpPr txBox="1"/>
          <p:nvPr/>
        </p:nvSpPr>
        <p:spPr>
          <a:xfrm>
            <a:off x="1913572" y="444524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2" name="Google Shape;1332;p71"/>
          <p:cNvSpPr txBox="1"/>
          <p:nvPr/>
        </p:nvSpPr>
        <p:spPr>
          <a:xfrm>
            <a:off x="2757217" y="434234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3" name="Google Shape;1333;p71"/>
          <p:cNvSpPr txBox="1"/>
          <p:nvPr/>
        </p:nvSpPr>
        <p:spPr>
          <a:xfrm>
            <a:off x="2757213" y="41007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4" name="Google Shape;1334;p71"/>
          <p:cNvSpPr txBox="1"/>
          <p:nvPr/>
        </p:nvSpPr>
        <p:spPr>
          <a:xfrm>
            <a:off x="2756635" y="421908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5" name="Google Shape;1335;p71"/>
          <p:cNvSpPr txBox="1"/>
          <p:nvPr/>
        </p:nvSpPr>
        <p:spPr>
          <a:xfrm>
            <a:off x="3537154" y="403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6" name="Google Shape;1336;p71"/>
          <p:cNvSpPr txBox="1"/>
          <p:nvPr/>
        </p:nvSpPr>
        <p:spPr>
          <a:xfrm>
            <a:off x="3537150" y="37924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7" name="Google Shape;1337;p71"/>
          <p:cNvSpPr txBox="1"/>
          <p:nvPr/>
        </p:nvSpPr>
        <p:spPr>
          <a:xfrm>
            <a:off x="3536572" y="39108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8" name="Google Shape;1338;p71"/>
          <p:cNvSpPr txBox="1"/>
          <p:nvPr/>
        </p:nvSpPr>
        <p:spPr>
          <a:xfrm>
            <a:off x="3147791" y="25247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9" name="Google Shape;1339;p71"/>
          <p:cNvSpPr txBox="1"/>
          <p:nvPr/>
        </p:nvSpPr>
        <p:spPr>
          <a:xfrm>
            <a:off x="3003789"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0" name="Google Shape;1340;p71"/>
          <p:cNvSpPr txBox="1"/>
          <p:nvPr/>
        </p:nvSpPr>
        <p:spPr>
          <a:xfrm>
            <a:off x="3280344"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341" name="Google Shape;1341;p71"/>
          <p:cNvCxnSpPr/>
          <p:nvPr/>
        </p:nvCxnSpPr>
        <p:spPr>
          <a:xfrm>
            <a:off x="3828776" y="2727497"/>
            <a:ext cx="375300" cy="1540800"/>
          </a:xfrm>
          <a:prstGeom prst="straightConnector1">
            <a:avLst/>
          </a:prstGeom>
          <a:noFill/>
          <a:ln w="9525" cap="flat" cmpd="sng">
            <a:solidFill>
              <a:srgbClr val="595959"/>
            </a:solidFill>
            <a:prstDash val="solid"/>
            <a:round/>
            <a:headEnd type="none" w="sm" len="sm"/>
            <a:tailEnd type="triangle" w="lg" len="lg"/>
          </a:ln>
        </p:spPr>
      </p:cxnSp>
      <p:cxnSp>
        <p:nvCxnSpPr>
          <p:cNvPr id="1342" name="Google Shape;1342;p71"/>
          <p:cNvCxnSpPr/>
          <p:nvPr/>
        </p:nvCxnSpPr>
        <p:spPr>
          <a:xfrm>
            <a:off x="3828776" y="3229056"/>
            <a:ext cx="375300" cy="1039500"/>
          </a:xfrm>
          <a:prstGeom prst="straightConnector1">
            <a:avLst/>
          </a:prstGeom>
          <a:noFill/>
          <a:ln w="9525" cap="flat" cmpd="sng">
            <a:solidFill>
              <a:srgbClr val="595959"/>
            </a:solidFill>
            <a:prstDash val="solid"/>
            <a:round/>
            <a:headEnd type="none" w="sm" len="sm"/>
            <a:tailEnd type="triangle" w="lg" len="lg"/>
          </a:ln>
        </p:spPr>
      </p:cxnSp>
      <p:cxnSp>
        <p:nvCxnSpPr>
          <p:cNvPr id="1343" name="Google Shape;1343;p71"/>
          <p:cNvCxnSpPr/>
          <p:nvPr/>
        </p:nvCxnSpPr>
        <p:spPr>
          <a:xfrm>
            <a:off x="3828776" y="3730614"/>
            <a:ext cx="375300" cy="537900"/>
          </a:xfrm>
          <a:prstGeom prst="straightConnector1">
            <a:avLst/>
          </a:prstGeom>
          <a:noFill/>
          <a:ln w="9525" cap="flat" cmpd="sng">
            <a:solidFill>
              <a:srgbClr val="595959"/>
            </a:solidFill>
            <a:prstDash val="solid"/>
            <a:round/>
            <a:headEnd type="none" w="sm" len="sm"/>
            <a:tailEnd type="triangle" w="lg" len="lg"/>
          </a:ln>
        </p:spPr>
      </p:cxnSp>
      <p:sp>
        <p:nvSpPr>
          <p:cNvPr id="1344" name="Google Shape;1344;p71"/>
          <p:cNvSpPr txBox="1"/>
          <p:nvPr/>
        </p:nvSpPr>
        <p:spPr>
          <a:xfrm>
            <a:off x="4297041" y="37340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5" name="Google Shape;1345;p71"/>
          <p:cNvSpPr txBox="1"/>
          <p:nvPr/>
        </p:nvSpPr>
        <p:spPr>
          <a:xfrm>
            <a:off x="4297038" y="34923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6" name="Google Shape;1346;p71"/>
          <p:cNvSpPr txBox="1"/>
          <p:nvPr/>
        </p:nvSpPr>
        <p:spPr>
          <a:xfrm>
            <a:off x="4296460" y="361074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7" name="Google Shape;1347;p71"/>
          <p:cNvSpPr/>
          <p:nvPr/>
        </p:nvSpPr>
        <p:spPr>
          <a:xfrm>
            <a:off x="5807838" y="2259025"/>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71"/>
          <p:cNvSpPr/>
          <p:nvPr/>
        </p:nvSpPr>
        <p:spPr>
          <a:xfrm>
            <a:off x="5806734" y="274734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71"/>
          <p:cNvSpPr/>
          <p:nvPr/>
        </p:nvSpPr>
        <p:spPr>
          <a:xfrm>
            <a:off x="5803296" y="326129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71"/>
          <p:cNvSpPr/>
          <p:nvPr/>
        </p:nvSpPr>
        <p:spPr>
          <a:xfrm>
            <a:off x="5807831" y="3802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71"/>
          <p:cNvSpPr/>
          <p:nvPr/>
        </p:nvSpPr>
        <p:spPr>
          <a:xfrm>
            <a:off x="5807831" y="465119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71"/>
          <p:cNvSpPr txBox="1"/>
          <p:nvPr/>
        </p:nvSpPr>
        <p:spPr>
          <a:xfrm>
            <a:off x="6697243" y="40877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53" name="Google Shape;1353;p71"/>
          <p:cNvSpPr/>
          <p:nvPr/>
        </p:nvSpPr>
        <p:spPr>
          <a:xfrm>
            <a:off x="6582593" y="4011752"/>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71"/>
          <p:cNvSpPr/>
          <p:nvPr/>
        </p:nvSpPr>
        <p:spPr>
          <a:xfrm>
            <a:off x="4990103" y="253922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71"/>
          <p:cNvSpPr/>
          <p:nvPr/>
        </p:nvSpPr>
        <p:spPr>
          <a:xfrm>
            <a:off x="4990103" y="3040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71"/>
          <p:cNvSpPr/>
          <p:nvPr/>
        </p:nvSpPr>
        <p:spPr>
          <a:xfrm>
            <a:off x="4990103" y="354233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71"/>
          <p:cNvSpPr/>
          <p:nvPr/>
        </p:nvSpPr>
        <p:spPr>
          <a:xfrm>
            <a:off x="4990103" y="432900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8" name="Google Shape;1358;p71"/>
          <p:cNvCxnSpPr/>
          <p:nvPr/>
        </p:nvCxnSpPr>
        <p:spPr>
          <a:xfrm rot="10800000" flipH="1">
            <a:off x="4592459" y="3735316"/>
            <a:ext cx="397500" cy="533100"/>
          </a:xfrm>
          <a:prstGeom prst="straightConnector1">
            <a:avLst/>
          </a:prstGeom>
          <a:noFill/>
          <a:ln w="9525" cap="flat" cmpd="sng">
            <a:solidFill>
              <a:srgbClr val="595959"/>
            </a:solidFill>
            <a:prstDash val="solid"/>
            <a:round/>
            <a:headEnd type="none" w="sm" len="sm"/>
            <a:tailEnd type="triangle" w="lg" len="lg"/>
          </a:ln>
        </p:spPr>
      </p:cxnSp>
      <p:cxnSp>
        <p:nvCxnSpPr>
          <p:cNvPr id="1359" name="Google Shape;1359;p71"/>
          <p:cNvCxnSpPr/>
          <p:nvPr/>
        </p:nvCxnSpPr>
        <p:spPr>
          <a:xfrm rot="10800000" flipH="1">
            <a:off x="4592459" y="3233716"/>
            <a:ext cx="397500" cy="1034700"/>
          </a:xfrm>
          <a:prstGeom prst="straightConnector1">
            <a:avLst/>
          </a:prstGeom>
          <a:noFill/>
          <a:ln w="9525" cap="flat" cmpd="sng">
            <a:solidFill>
              <a:srgbClr val="595959"/>
            </a:solidFill>
            <a:prstDash val="solid"/>
            <a:round/>
            <a:headEnd type="none" w="sm" len="sm"/>
            <a:tailEnd type="triangle" w="lg" len="lg"/>
          </a:ln>
        </p:spPr>
      </p:cxnSp>
      <p:cxnSp>
        <p:nvCxnSpPr>
          <p:cNvPr id="1360" name="Google Shape;1360;p71"/>
          <p:cNvCxnSpPr/>
          <p:nvPr/>
        </p:nvCxnSpPr>
        <p:spPr>
          <a:xfrm rot="10800000" flipH="1">
            <a:off x="4592459" y="2732116"/>
            <a:ext cx="397500" cy="1536300"/>
          </a:xfrm>
          <a:prstGeom prst="straightConnector1">
            <a:avLst/>
          </a:prstGeom>
          <a:noFill/>
          <a:ln w="9525" cap="flat" cmpd="sng">
            <a:solidFill>
              <a:srgbClr val="595959"/>
            </a:solidFill>
            <a:prstDash val="solid"/>
            <a:round/>
            <a:headEnd type="none" w="sm" len="sm"/>
            <a:tailEnd type="triangle" w="lg" len="lg"/>
          </a:ln>
        </p:spPr>
      </p:cxnSp>
      <p:cxnSp>
        <p:nvCxnSpPr>
          <p:cNvPr id="1361" name="Google Shape;1361;p71"/>
          <p:cNvCxnSpPr/>
          <p:nvPr/>
        </p:nvCxnSpPr>
        <p:spPr>
          <a:xfrm>
            <a:off x="6190727" y="3995597"/>
            <a:ext cx="448800" cy="939000"/>
          </a:xfrm>
          <a:prstGeom prst="straightConnector1">
            <a:avLst/>
          </a:prstGeom>
          <a:noFill/>
          <a:ln w="9525" cap="flat" cmpd="sng">
            <a:solidFill>
              <a:srgbClr val="595959"/>
            </a:solidFill>
            <a:prstDash val="solid"/>
            <a:round/>
            <a:headEnd type="none" w="sm" len="sm"/>
            <a:tailEnd type="triangle" w="lg" len="lg"/>
          </a:ln>
        </p:spPr>
      </p:cxnSp>
      <p:cxnSp>
        <p:nvCxnSpPr>
          <p:cNvPr id="1362" name="Google Shape;1362;p71"/>
          <p:cNvCxnSpPr/>
          <p:nvPr/>
        </p:nvCxnSpPr>
        <p:spPr>
          <a:xfrm>
            <a:off x="6190727" y="3995597"/>
            <a:ext cx="381900" cy="209100"/>
          </a:xfrm>
          <a:prstGeom prst="straightConnector1">
            <a:avLst/>
          </a:prstGeom>
          <a:noFill/>
          <a:ln w="9525" cap="flat" cmpd="sng">
            <a:solidFill>
              <a:srgbClr val="595959"/>
            </a:solidFill>
            <a:prstDash val="solid"/>
            <a:round/>
            <a:headEnd type="none" w="sm" len="sm"/>
            <a:tailEnd type="triangle" w="lg" len="lg"/>
          </a:ln>
        </p:spPr>
      </p:cxnSp>
      <p:cxnSp>
        <p:nvCxnSpPr>
          <p:cNvPr id="1363" name="Google Shape;1363;p71"/>
          <p:cNvCxnSpPr/>
          <p:nvPr/>
        </p:nvCxnSpPr>
        <p:spPr>
          <a:xfrm>
            <a:off x="6185439" y="3454109"/>
            <a:ext cx="387300" cy="750300"/>
          </a:xfrm>
          <a:prstGeom prst="straightConnector1">
            <a:avLst/>
          </a:prstGeom>
          <a:noFill/>
          <a:ln w="9525" cap="flat" cmpd="sng">
            <a:solidFill>
              <a:srgbClr val="595959"/>
            </a:solidFill>
            <a:prstDash val="solid"/>
            <a:round/>
            <a:headEnd type="none" w="sm" len="sm"/>
            <a:tailEnd type="triangle" w="lg" len="lg"/>
          </a:ln>
        </p:spPr>
      </p:cxnSp>
      <p:cxnSp>
        <p:nvCxnSpPr>
          <p:cNvPr id="1364" name="Google Shape;1364;p71"/>
          <p:cNvCxnSpPr/>
          <p:nvPr/>
        </p:nvCxnSpPr>
        <p:spPr>
          <a:xfrm>
            <a:off x="6189448" y="2940158"/>
            <a:ext cx="383700" cy="1264500"/>
          </a:xfrm>
          <a:prstGeom prst="straightConnector1">
            <a:avLst/>
          </a:prstGeom>
          <a:noFill/>
          <a:ln w="9525" cap="flat" cmpd="sng">
            <a:solidFill>
              <a:srgbClr val="595959"/>
            </a:solidFill>
            <a:prstDash val="solid"/>
            <a:round/>
            <a:headEnd type="none" w="sm" len="sm"/>
            <a:tailEnd type="triangle" w="lg" len="lg"/>
          </a:ln>
        </p:spPr>
      </p:cxnSp>
      <p:cxnSp>
        <p:nvCxnSpPr>
          <p:cNvPr id="1365" name="Google Shape;1365;p71"/>
          <p:cNvCxnSpPr/>
          <p:nvPr/>
        </p:nvCxnSpPr>
        <p:spPr>
          <a:xfrm>
            <a:off x="6190735" y="2451835"/>
            <a:ext cx="381900" cy="1752300"/>
          </a:xfrm>
          <a:prstGeom prst="straightConnector1">
            <a:avLst/>
          </a:prstGeom>
          <a:noFill/>
          <a:ln w="9525" cap="flat" cmpd="sng">
            <a:solidFill>
              <a:srgbClr val="595959"/>
            </a:solidFill>
            <a:prstDash val="solid"/>
            <a:round/>
            <a:headEnd type="none" w="sm" len="sm"/>
            <a:tailEnd type="triangle" w="lg" len="lg"/>
          </a:ln>
        </p:spPr>
      </p:cxnSp>
      <p:cxnSp>
        <p:nvCxnSpPr>
          <p:cNvPr id="1366" name="Google Shape;1366;p71"/>
          <p:cNvCxnSpPr/>
          <p:nvPr/>
        </p:nvCxnSpPr>
        <p:spPr>
          <a:xfrm rot="10800000" flipH="1">
            <a:off x="6190727" y="4204420"/>
            <a:ext cx="381900" cy="639600"/>
          </a:xfrm>
          <a:prstGeom prst="straightConnector1">
            <a:avLst/>
          </a:prstGeom>
          <a:noFill/>
          <a:ln w="9525" cap="flat" cmpd="sng">
            <a:solidFill>
              <a:srgbClr val="595959"/>
            </a:solidFill>
            <a:prstDash val="solid"/>
            <a:round/>
            <a:headEnd type="none" w="sm" len="sm"/>
            <a:tailEnd type="triangle" w="lg" len="lg"/>
          </a:ln>
        </p:spPr>
      </p:cxnSp>
      <p:cxnSp>
        <p:nvCxnSpPr>
          <p:cNvPr id="1367" name="Google Shape;1367;p71"/>
          <p:cNvCxnSpPr/>
          <p:nvPr/>
        </p:nvCxnSpPr>
        <p:spPr>
          <a:xfrm rot="10800000" flipH="1">
            <a:off x="6190727" y="3686020"/>
            <a:ext cx="381900" cy="1158000"/>
          </a:xfrm>
          <a:prstGeom prst="straightConnector1">
            <a:avLst/>
          </a:prstGeom>
          <a:noFill/>
          <a:ln w="9525" cap="flat" cmpd="sng">
            <a:solidFill>
              <a:srgbClr val="595959"/>
            </a:solidFill>
            <a:prstDash val="solid"/>
            <a:round/>
            <a:headEnd type="none" w="sm" len="sm"/>
            <a:tailEnd type="triangle" w="lg" len="lg"/>
          </a:ln>
        </p:spPr>
      </p:cxnSp>
      <p:cxnSp>
        <p:nvCxnSpPr>
          <p:cNvPr id="1368" name="Google Shape;1368;p71"/>
          <p:cNvCxnSpPr/>
          <p:nvPr/>
        </p:nvCxnSpPr>
        <p:spPr>
          <a:xfrm rot="10800000" flipH="1">
            <a:off x="6190727" y="3185020"/>
            <a:ext cx="381900" cy="1659000"/>
          </a:xfrm>
          <a:prstGeom prst="straightConnector1">
            <a:avLst/>
          </a:prstGeom>
          <a:noFill/>
          <a:ln w="9525" cap="flat" cmpd="sng">
            <a:solidFill>
              <a:srgbClr val="595959"/>
            </a:solidFill>
            <a:prstDash val="solid"/>
            <a:round/>
            <a:headEnd type="none" w="sm" len="sm"/>
            <a:tailEnd type="triangle" w="lg" len="lg"/>
          </a:ln>
        </p:spPr>
      </p:cxnSp>
      <p:cxnSp>
        <p:nvCxnSpPr>
          <p:cNvPr id="1369" name="Google Shape;1369;p71"/>
          <p:cNvCxnSpPr/>
          <p:nvPr/>
        </p:nvCxnSpPr>
        <p:spPr>
          <a:xfrm rot="10800000" flipH="1">
            <a:off x="6190727" y="2683120"/>
            <a:ext cx="381900" cy="2160900"/>
          </a:xfrm>
          <a:prstGeom prst="straightConnector1">
            <a:avLst/>
          </a:prstGeom>
          <a:noFill/>
          <a:ln w="9525" cap="flat" cmpd="sng">
            <a:solidFill>
              <a:srgbClr val="595959"/>
            </a:solidFill>
            <a:prstDash val="solid"/>
            <a:round/>
            <a:headEnd type="none" w="sm" len="sm"/>
            <a:tailEnd type="triangle" w="lg" len="lg"/>
          </a:ln>
        </p:spPr>
      </p:cxnSp>
      <p:cxnSp>
        <p:nvCxnSpPr>
          <p:cNvPr id="1370" name="Google Shape;1370;p71"/>
          <p:cNvCxnSpPr/>
          <p:nvPr/>
        </p:nvCxnSpPr>
        <p:spPr>
          <a:xfrm rot="10800000" flipH="1">
            <a:off x="6190727" y="2181220"/>
            <a:ext cx="381900" cy="2662800"/>
          </a:xfrm>
          <a:prstGeom prst="straightConnector1">
            <a:avLst/>
          </a:prstGeom>
          <a:noFill/>
          <a:ln w="9525" cap="flat" cmpd="sng">
            <a:solidFill>
              <a:srgbClr val="595959"/>
            </a:solidFill>
            <a:prstDash val="solid"/>
            <a:round/>
            <a:headEnd type="none" w="sm" len="sm"/>
            <a:tailEnd type="triangle" w="lg" len="lg"/>
          </a:ln>
        </p:spPr>
      </p:cxnSp>
      <p:sp>
        <p:nvSpPr>
          <p:cNvPr id="1371" name="Google Shape;1371;p71"/>
          <p:cNvSpPr txBox="1"/>
          <p:nvPr/>
        </p:nvSpPr>
        <p:spPr>
          <a:xfrm>
            <a:off x="5534219" y="35346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2" name="Google Shape;1372;p71"/>
          <p:cNvSpPr txBox="1"/>
          <p:nvPr/>
        </p:nvSpPr>
        <p:spPr>
          <a:xfrm>
            <a:off x="5390217"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3" name="Google Shape;1373;p71"/>
          <p:cNvSpPr txBox="1"/>
          <p:nvPr/>
        </p:nvSpPr>
        <p:spPr>
          <a:xfrm>
            <a:off x="5692608"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4" name="Google Shape;1374;p71"/>
          <p:cNvSpPr txBox="1"/>
          <p:nvPr/>
        </p:nvSpPr>
        <p:spPr>
          <a:xfrm>
            <a:off x="5086166" y="405646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5" name="Google Shape;1375;p71"/>
          <p:cNvSpPr txBox="1"/>
          <p:nvPr/>
        </p:nvSpPr>
        <p:spPr>
          <a:xfrm>
            <a:off x="5086162" y="381482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6" name="Google Shape;1376;p71"/>
          <p:cNvSpPr txBox="1"/>
          <p:nvPr/>
        </p:nvSpPr>
        <p:spPr>
          <a:xfrm>
            <a:off x="5085584" y="393320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7" name="Google Shape;1377;p71"/>
          <p:cNvSpPr txBox="1"/>
          <p:nvPr/>
        </p:nvSpPr>
        <p:spPr>
          <a:xfrm>
            <a:off x="5911743" y="434267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8" name="Google Shape;1378;p71"/>
          <p:cNvSpPr txBox="1"/>
          <p:nvPr/>
        </p:nvSpPr>
        <p:spPr>
          <a:xfrm>
            <a:off x="5911739" y="41010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9" name="Google Shape;1379;p71"/>
          <p:cNvSpPr txBox="1"/>
          <p:nvPr/>
        </p:nvSpPr>
        <p:spPr>
          <a:xfrm>
            <a:off x="5911161" y="421940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0" name="Google Shape;1380;p71"/>
          <p:cNvSpPr txBox="1"/>
          <p:nvPr/>
        </p:nvSpPr>
        <p:spPr>
          <a:xfrm>
            <a:off x="6675394" y="45532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1" name="Google Shape;1381;p71"/>
          <p:cNvSpPr txBox="1"/>
          <p:nvPr/>
        </p:nvSpPr>
        <p:spPr>
          <a:xfrm>
            <a:off x="6675390" y="43116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2" name="Google Shape;1382;p71"/>
          <p:cNvSpPr txBox="1"/>
          <p:nvPr/>
        </p:nvSpPr>
        <p:spPr>
          <a:xfrm>
            <a:off x="6674812" y="44299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383" name="Google Shape;1383;p71"/>
          <p:cNvCxnSpPr/>
          <p:nvPr/>
        </p:nvCxnSpPr>
        <p:spPr>
          <a:xfrm>
            <a:off x="2183659" y="2200966"/>
            <a:ext cx="469200" cy="276600"/>
          </a:xfrm>
          <a:prstGeom prst="straightConnector1">
            <a:avLst/>
          </a:prstGeom>
          <a:noFill/>
          <a:ln w="9525" cap="flat" cmpd="sng">
            <a:solidFill>
              <a:srgbClr val="595959"/>
            </a:solidFill>
            <a:prstDash val="solid"/>
            <a:round/>
            <a:headEnd type="none" w="sm" len="sm"/>
            <a:tailEnd type="triangle" w="lg" len="lg"/>
          </a:ln>
        </p:spPr>
      </p:cxnSp>
      <p:cxnSp>
        <p:nvCxnSpPr>
          <p:cNvPr id="1384" name="Google Shape;1384;p71"/>
          <p:cNvCxnSpPr/>
          <p:nvPr/>
        </p:nvCxnSpPr>
        <p:spPr>
          <a:xfrm flipH="1">
            <a:off x="1596931" y="26952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5" name="Google Shape;1385;p71"/>
          <p:cNvCxnSpPr/>
          <p:nvPr/>
        </p:nvCxnSpPr>
        <p:spPr>
          <a:xfrm flipH="1">
            <a:off x="1596931" y="31956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6" name="Google Shape;1386;p71"/>
          <p:cNvCxnSpPr/>
          <p:nvPr/>
        </p:nvCxnSpPr>
        <p:spPr>
          <a:xfrm flipH="1">
            <a:off x="1596931" y="36961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7" name="Google Shape;1387;p71"/>
          <p:cNvCxnSpPr/>
          <p:nvPr/>
        </p:nvCxnSpPr>
        <p:spPr>
          <a:xfrm flipH="1">
            <a:off x="1596931" y="41966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8" name="Google Shape;1388;p71"/>
          <p:cNvCxnSpPr/>
          <p:nvPr/>
        </p:nvCxnSpPr>
        <p:spPr>
          <a:xfrm flipH="1">
            <a:off x="1596931" y="5070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9" name="Google Shape;1389;p71"/>
          <p:cNvCxnSpPr/>
          <p:nvPr/>
        </p:nvCxnSpPr>
        <p:spPr>
          <a:xfrm flipH="1">
            <a:off x="6976255" y="21814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0" name="Google Shape;1390;p71"/>
          <p:cNvCxnSpPr/>
          <p:nvPr/>
        </p:nvCxnSpPr>
        <p:spPr>
          <a:xfrm flipH="1">
            <a:off x="6976255" y="26818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1" name="Google Shape;1391;p71"/>
          <p:cNvCxnSpPr/>
          <p:nvPr/>
        </p:nvCxnSpPr>
        <p:spPr>
          <a:xfrm flipH="1">
            <a:off x="6976255" y="31823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2" name="Google Shape;1392;p71"/>
          <p:cNvCxnSpPr/>
          <p:nvPr/>
        </p:nvCxnSpPr>
        <p:spPr>
          <a:xfrm flipH="1">
            <a:off x="6976255" y="36828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3" name="Google Shape;1393;p71"/>
          <p:cNvCxnSpPr/>
          <p:nvPr/>
        </p:nvCxnSpPr>
        <p:spPr>
          <a:xfrm flipH="1">
            <a:off x="6976255" y="41833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4" name="Google Shape;1394;p71"/>
          <p:cNvCxnSpPr/>
          <p:nvPr/>
        </p:nvCxnSpPr>
        <p:spPr>
          <a:xfrm flipH="1">
            <a:off x="6976255" y="5057419"/>
            <a:ext cx="207600" cy="600"/>
          </a:xfrm>
          <a:prstGeom prst="straightConnector1">
            <a:avLst/>
          </a:prstGeom>
          <a:noFill/>
          <a:ln w="9525" cap="flat" cmpd="sng">
            <a:solidFill>
              <a:srgbClr val="595959"/>
            </a:solidFill>
            <a:prstDash val="solid"/>
            <a:round/>
            <a:headEnd type="none" w="sm" len="sm"/>
            <a:tailEnd type="none" w="sm" len="sm"/>
          </a:ln>
        </p:spPr>
      </p:cxnSp>
      <p:sp>
        <p:nvSpPr>
          <p:cNvPr id="1395" name="Google Shape;1395;p71"/>
          <p:cNvSpPr txBox="1"/>
          <p:nvPr/>
        </p:nvSpPr>
        <p:spPr>
          <a:xfrm>
            <a:off x="376140" y="195498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6" name="Google Shape;1396;p71"/>
          <p:cNvSpPr txBox="1"/>
          <p:nvPr/>
        </p:nvSpPr>
        <p:spPr>
          <a:xfrm>
            <a:off x="376140" y="244949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7" name="Google Shape;1397;p71"/>
          <p:cNvSpPr txBox="1"/>
          <p:nvPr/>
        </p:nvSpPr>
        <p:spPr>
          <a:xfrm>
            <a:off x="376140" y="2943993"/>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8" name="Google Shape;1398;p71"/>
          <p:cNvSpPr txBox="1"/>
          <p:nvPr/>
        </p:nvSpPr>
        <p:spPr>
          <a:xfrm>
            <a:off x="376140" y="3438496"/>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9" name="Google Shape;1399;p71"/>
          <p:cNvSpPr txBox="1"/>
          <p:nvPr/>
        </p:nvSpPr>
        <p:spPr>
          <a:xfrm>
            <a:off x="376140" y="393300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00" name="Google Shape;1400;p71"/>
          <p:cNvSpPr txBox="1"/>
          <p:nvPr/>
        </p:nvSpPr>
        <p:spPr>
          <a:xfrm>
            <a:off x="376140" y="48119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1401" name="Google Shape;1401;p71"/>
          <p:cNvPicPr preferRelativeResize="0"/>
          <p:nvPr/>
        </p:nvPicPr>
        <p:blipFill rotWithShape="1">
          <a:blip r:embed="rId3">
            <a:alphaModFix/>
          </a:blip>
          <a:srcRect/>
          <a:stretch/>
        </p:blipFill>
        <p:spPr>
          <a:xfrm>
            <a:off x="8049733" y="2064414"/>
            <a:ext cx="209018" cy="157613"/>
          </a:xfrm>
          <a:prstGeom prst="rect">
            <a:avLst/>
          </a:prstGeom>
          <a:noFill/>
          <a:ln>
            <a:noFill/>
          </a:ln>
        </p:spPr>
      </p:pic>
      <p:pic>
        <p:nvPicPr>
          <p:cNvPr id="1402" name="Google Shape;1402;p71"/>
          <p:cNvPicPr preferRelativeResize="0"/>
          <p:nvPr/>
        </p:nvPicPr>
        <p:blipFill rotWithShape="1">
          <a:blip r:embed="rId3">
            <a:alphaModFix/>
          </a:blip>
          <a:srcRect/>
          <a:stretch/>
        </p:blipFill>
        <p:spPr>
          <a:xfrm>
            <a:off x="8053178" y="2562068"/>
            <a:ext cx="209018" cy="157613"/>
          </a:xfrm>
          <a:prstGeom prst="rect">
            <a:avLst/>
          </a:prstGeom>
          <a:noFill/>
          <a:ln>
            <a:noFill/>
          </a:ln>
        </p:spPr>
      </p:pic>
      <p:pic>
        <p:nvPicPr>
          <p:cNvPr id="1403" name="Google Shape;1403;p71"/>
          <p:cNvPicPr preferRelativeResize="0"/>
          <p:nvPr/>
        </p:nvPicPr>
        <p:blipFill rotWithShape="1">
          <a:blip r:embed="rId3">
            <a:alphaModFix/>
          </a:blip>
          <a:srcRect/>
          <a:stretch/>
        </p:blipFill>
        <p:spPr>
          <a:xfrm>
            <a:off x="8053178" y="3059722"/>
            <a:ext cx="209018" cy="157613"/>
          </a:xfrm>
          <a:prstGeom prst="rect">
            <a:avLst/>
          </a:prstGeom>
          <a:noFill/>
          <a:ln>
            <a:noFill/>
          </a:ln>
        </p:spPr>
      </p:pic>
      <p:pic>
        <p:nvPicPr>
          <p:cNvPr id="1404" name="Google Shape;1404;p71"/>
          <p:cNvPicPr preferRelativeResize="0"/>
          <p:nvPr/>
        </p:nvPicPr>
        <p:blipFill rotWithShape="1">
          <a:blip r:embed="rId3">
            <a:alphaModFix/>
          </a:blip>
          <a:srcRect/>
          <a:stretch/>
        </p:blipFill>
        <p:spPr>
          <a:xfrm>
            <a:off x="8053178" y="3557376"/>
            <a:ext cx="209018" cy="157613"/>
          </a:xfrm>
          <a:prstGeom prst="rect">
            <a:avLst/>
          </a:prstGeom>
          <a:noFill/>
          <a:ln>
            <a:noFill/>
          </a:ln>
        </p:spPr>
      </p:pic>
      <p:pic>
        <p:nvPicPr>
          <p:cNvPr id="1405" name="Google Shape;1405;p71"/>
          <p:cNvPicPr preferRelativeResize="0"/>
          <p:nvPr/>
        </p:nvPicPr>
        <p:blipFill rotWithShape="1">
          <a:blip r:embed="rId3">
            <a:alphaModFix/>
          </a:blip>
          <a:srcRect/>
          <a:stretch/>
        </p:blipFill>
        <p:spPr>
          <a:xfrm>
            <a:off x="8051796" y="4055030"/>
            <a:ext cx="209018" cy="157613"/>
          </a:xfrm>
          <a:prstGeom prst="rect">
            <a:avLst/>
          </a:prstGeom>
          <a:noFill/>
          <a:ln>
            <a:noFill/>
          </a:ln>
        </p:spPr>
      </p:pic>
      <p:pic>
        <p:nvPicPr>
          <p:cNvPr id="1406" name="Google Shape;1406;p71"/>
          <p:cNvPicPr preferRelativeResize="0"/>
          <p:nvPr/>
        </p:nvPicPr>
        <p:blipFill rotWithShape="1">
          <a:blip r:embed="rId3">
            <a:alphaModFix/>
          </a:blip>
          <a:srcRect/>
          <a:stretch/>
        </p:blipFill>
        <p:spPr>
          <a:xfrm>
            <a:off x="8049721" y="4920679"/>
            <a:ext cx="209018" cy="157613"/>
          </a:xfrm>
          <a:prstGeom prst="rect">
            <a:avLst/>
          </a:prstGeom>
          <a:noFill/>
          <a:ln>
            <a:noFill/>
          </a:ln>
        </p:spPr>
      </p:pic>
      <p:grpSp>
        <p:nvGrpSpPr>
          <p:cNvPr id="1407" name="Google Shape;1407;p71"/>
          <p:cNvGrpSpPr/>
          <p:nvPr/>
        </p:nvGrpSpPr>
        <p:grpSpPr>
          <a:xfrm>
            <a:off x="7997609" y="2001815"/>
            <a:ext cx="469200" cy="3242788"/>
            <a:chOff x="7249513" y="856662"/>
            <a:chExt cx="469200" cy="3242788"/>
          </a:xfrm>
        </p:grpSpPr>
        <p:sp>
          <p:nvSpPr>
            <p:cNvPr id="1408" name="Google Shape;1408;p71"/>
            <p:cNvSpPr txBox="1"/>
            <p:nvPr/>
          </p:nvSpPr>
          <p:spPr>
            <a:xfrm>
              <a:off x="7249513" y="85666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09" name="Google Shape;1409;p71"/>
            <p:cNvSpPr txBox="1"/>
            <p:nvPr/>
          </p:nvSpPr>
          <p:spPr>
            <a:xfrm>
              <a:off x="7249513" y="135116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0" name="Google Shape;1410;p71"/>
            <p:cNvSpPr txBox="1"/>
            <p:nvPr/>
          </p:nvSpPr>
          <p:spPr>
            <a:xfrm>
              <a:off x="7249513" y="1845668"/>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1" name="Google Shape;1411;p71"/>
            <p:cNvSpPr txBox="1"/>
            <p:nvPr/>
          </p:nvSpPr>
          <p:spPr>
            <a:xfrm>
              <a:off x="7249513" y="234017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2" name="Google Shape;1412;p71"/>
            <p:cNvSpPr txBox="1"/>
            <p:nvPr/>
          </p:nvSpPr>
          <p:spPr>
            <a:xfrm>
              <a:off x="7249513" y="28346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3" name="Google Shape;1413;p71"/>
            <p:cNvSpPr txBox="1"/>
            <p:nvPr/>
          </p:nvSpPr>
          <p:spPr>
            <a:xfrm>
              <a:off x="7249513" y="371365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sp>
        <p:nvSpPr>
          <p:cNvPr id="1414" name="Google Shape;1414;p71"/>
          <p:cNvSpPr/>
          <p:nvPr/>
        </p:nvSpPr>
        <p:spPr>
          <a:xfrm>
            <a:off x="387133" y="2046076"/>
            <a:ext cx="105850" cy="3225775"/>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71"/>
          <p:cNvSpPr/>
          <p:nvPr/>
        </p:nvSpPr>
        <p:spPr>
          <a:xfrm>
            <a:off x="590708" y="2046076"/>
            <a:ext cx="148665" cy="3225775"/>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71"/>
          <p:cNvSpPr txBox="1"/>
          <p:nvPr/>
        </p:nvSpPr>
        <p:spPr>
          <a:xfrm>
            <a:off x="420757" y="462687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7" name="Google Shape;1417;p71"/>
          <p:cNvSpPr txBox="1"/>
          <p:nvPr/>
        </p:nvSpPr>
        <p:spPr>
          <a:xfrm>
            <a:off x="420754" y="43778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8" name="Google Shape;1418;p71"/>
          <p:cNvSpPr txBox="1"/>
          <p:nvPr/>
        </p:nvSpPr>
        <p:spPr>
          <a:xfrm>
            <a:off x="420176" y="450361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9" name="Google Shape;1419;p71"/>
          <p:cNvSpPr txBox="1"/>
          <p:nvPr/>
        </p:nvSpPr>
        <p:spPr>
          <a:xfrm>
            <a:off x="8062276" y="465587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0" name="Google Shape;1420;p71"/>
          <p:cNvSpPr txBox="1"/>
          <p:nvPr/>
        </p:nvSpPr>
        <p:spPr>
          <a:xfrm>
            <a:off x="8062272" y="441422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1" name="Google Shape;1421;p71"/>
          <p:cNvSpPr txBox="1"/>
          <p:nvPr/>
        </p:nvSpPr>
        <p:spPr>
          <a:xfrm>
            <a:off x="8061694" y="45326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2" name="Google Shape;1422;p71"/>
          <p:cNvSpPr/>
          <p:nvPr/>
        </p:nvSpPr>
        <p:spPr>
          <a:xfrm>
            <a:off x="8024170" y="2064414"/>
            <a:ext cx="137669" cy="3279153"/>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71"/>
          <p:cNvSpPr/>
          <p:nvPr/>
        </p:nvSpPr>
        <p:spPr>
          <a:xfrm>
            <a:off x="8227746" y="2059522"/>
            <a:ext cx="131284" cy="3279152"/>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71"/>
          <p:cNvSpPr txBox="1"/>
          <p:nvPr/>
        </p:nvSpPr>
        <p:spPr>
          <a:xfrm>
            <a:off x="4198602" y="2606754"/>
            <a:ext cx="438480" cy="33310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1</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5" name="Google Shape;1425;p71"/>
          <p:cNvSpPr txBox="1"/>
          <p:nvPr/>
        </p:nvSpPr>
        <p:spPr>
          <a:xfrm>
            <a:off x="4192189" y="3116771"/>
            <a:ext cx="438300" cy="29136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2</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6" name="Google Shape;1426;p71"/>
          <p:cNvSpPr txBox="1"/>
          <p:nvPr/>
        </p:nvSpPr>
        <p:spPr>
          <a:xfrm>
            <a:off x="4179401" y="4082077"/>
            <a:ext cx="496987" cy="3021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n</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7" name="Google Shape;1427;p71"/>
          <p:cNvSpPr txBox="1"/>
          <p:nvPr/>
        </p:nvSpPr>
        <p:spPr>
          <a:xfrm>
            <a:off x="1699119" y="1435236"/>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1428" name="Google Shape;1428;p71"/>
          <p:cNvSpPr txBox="1"/>
          <p:nvPr/>
        </p:nvSpPr>
        <p:spPr>
          <a:xfrm>
            <a:off x="4696906" y="1436812"/>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aphicFrame>
        <p:nvGraphicFramePr>
          <p:cNvPr id="1429" name="Google Shape;1429;p71"/>
          <p:cNvGraphicFramePr/>
          <p:nvPr/>
        </p:nvGraphicFramePr>
        <p:xfrm>
          <a:off x="896383" y="2001815"/>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6"/>
                  </a:ext>
                </a:extLst>
              </a:tr>
            </a:tbl>
          </a:graphicData>
        </a:graphic>
      </p:graphicFrame>
      <p:graphicFrame>
        <p:nvGraphicFramePr>
          <p:cNvPr id="1430" name="Google Shape;1430;p71"/>
          <p:cNvGraphicFramePr/>
          <p:nvPr/>
        </p:nvGraphicFramePr>
        <p:xfrm>
          <a:off x="7252907" y="1950667"/>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0.02</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-0.01</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1.11</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0.08</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0.05</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1431" name="Google Shape;1431;p71"/>
          <p:cNvSpPr/>
          <p:nvPr/>
        </p:nvSpPr>
        <p:spPr>
          <a:xfrm>
            <a:off x="8732108" y="3610746"/>
            <a:ext cx="749643" cy="317391"/>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432" name="Google Shape;1432;p71"/>
          <p:cNvGraphicFramePr/>
          <p:nvPr/>
        </p:nvGraphicFramePr>
        <p:xfrm>
          <a:off x="9728884" y="3492367"/>
          <a:ext cx="757875" cy="572175"/>
        </p:xfrm>
        <a:graphic>
          <a:graphicData uri="http://schemas.openxmlformats.org/drawingml/2006/table">
            <a:tbl>
              <a:tblPr>
                <a:noFill/>
                <a:tableStyleId>{E718ED46-BCFB-4B95-8118-5FFCF8DE690B}</a:tableStyleId>
              </a:tblPr>
              <a:tblGrid>
                <a:gridCol w="757875">
                  <a:extLst>
                    <a:ext uri="{9D8B030D-6E8A-4147-A177-3AD203B41FA5}">
                      <a16:colId xmlns:a16="http://schemas.microsoft.com/office/drawing/2014/main" val="20000"/>
                    </a:ext>
                  </a:extLst>
                </a:gridCol>
              </a:tblGrid>
              <a:tr h="572175">
                <a:tc>
                  <a:txBody>
                    <a:bodyPr/>
                    <a:lstStyle/>
                    <a:p>
                      <a:pPr marL="0" marR="0" lvl="1"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0.0215</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433" name="Google Shape;1433;p71"/>
          <p:cNvSpPr txBox="1"/>
          <p:nvPr/>
        </p:nvSpPr>
        <p:spPr>
          <a:xfrm>
            <a:off x="9228745" y="2766689"/>
            <a:ext cx="163109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Reconstruction error of a single sample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72"/>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dirty="0">
                <a:solidFill>
                  <a:schemeClr val="dk2"/>
                </a:solidFill>
                <a:latin typeface="Calibri"/>
                <a:ea typeface="Calibri"/>
                <a:cs typeface="Calibri"/>
                <a:sym typeface="Calibri"/>
              </a:rPr>
              <a:t>RECONSTRUCTION ERROR OF AN ANOMALY</a:t>
            </a:r>
            <a:endParaRPr sz="3600" b="1" i="0" u="none" strike="noStrike" cap="none" dirty="0">
              <a:solidFill>
                <a:schemeClr val="dk2"/>
              </a:solidFill>
              <a:latin typeface="Calibri"/>
              <a:ea typeface="Calibri"/>
              <a:cs typeface="Calibri"/>
              <a:sym typeface="Calibri"/>
            </a:endParaRPr>
          </a:p>
        </p:txBody>
      </p:sp>
      <p:sp>
        <p:nvSpPr>
          <p:cNvPr id="1439" name="Google Shape;1439;p72"/>
          <p:cNvSpPr txBox="1"/>
          <p:nvPr/>
        </p:nvSpPr>
        <p:spPr>
          <a:xfrm>
            <a:off x="1801684" y="3852414"/>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40" name="Google Shape;1440;p72"/>
          <p:cNvSpPr/>
          <p:nvPr/>
        </p:nvSpPr>
        <p:spPr>
          <a:xfrm>
            <a:off x="1699119" y="1792974"/>
            <a:ext cx="3042900" cy="3545700"/>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1441" name="Google Shape;1441;p72"/>
          <p:cNvSpPr/>
          <p:nvPr/>
        </p:nvSpPr>
        <p:spPr>
          <a:xfrm>
            <a:off x="1801684" y="200184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72"/>
          <p:cNvSpPr/>
          <p:nvPr/>
        </p:nvSpPr>
        <p:spPr>
          <a:xfrm>
            <a:off x="1801684" y="250340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72"/>
          <p:cNvSpPr/>
          <p:nvPr/>
        </p:nvSpPr>
        <p:spPr>
          <a:xfrm>
            <a:off x="1801684" y="3004961"/>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72"/>
          <p:cNvSpPr/>
          <p:nvPr/>
        </p:nvSpPr>
        <p:spPr>
          <a:xfrm>
            <a:off x="1801684" y="350652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72"/>
          <p:cNvSpPr/>
          <p:nvPr/>
        </p:nvSpPr>
        <p:spPr>
          <a:xfrm>
            <a:off x="1801684" y="487080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72"/>
          <p:cNvSpPr/>
          <p:nvPr/>
        </p:nvSpPr>
        <p:spPr>
          <a:xfrm>
            <a:off x="4203959" y="2607855"/>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72"/>
          <p:cNvSpPr/>
          <p:nvPr/>
        </p:nvSpPr>
        <p:spPr>
          <a:xfrm>
            <a:off x="4203959" y="3109413"/>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72"/>
          <p:cNvSpPr/>
          <p:nvPr/>
        </p:nvSpPr>
        <p:spPr>
          <a:xfrm>
            <a:off x="4203959" y="4075516"/>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49" name="Google Shape;1449;p72"/>
          <p:cNvSpPr/>
          <p:nvPr/>
        </p:nvSpPr>
        <p:spPr>
          <a:xfrm>
            <a:off x="6582593" y="198860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72"/>
          <p:cNvSpPr/>
          <p:nvPr/>
        </p:nvSpPr>
        <p:spPr>
          <a:xfrm>
            <a:off x="6582593" y="2490158"/>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72"/>
          <p:cNvSpPr/>
          <p:nvPr/>
        </p:nvSpPr>
        <p:spPr>
          <a:xfrm>
            <a:off x="6582593" y="299171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72"/>
          <p:cNvSpPr/>
          <p:nvPr/>
        </p:nvSpPr>
        <p:spPr>
          <a:xfrm>
            <a:off x="6582593" y="349327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72"/>
          <p:cNvSpPr/>
          <p:nvPr/>
        </p:nvSpPr>
        <p:spPr>
          <a:xfrm>
            <a:off x="6582593" y="487815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4" name="Google Shape;1454;p72"/>
          <p:cNvCxnSpPr/>
          <p:nvPr/>
        </p:nvCxnSpPr>
        <p:spPr>
          <a:xfrm rot="10800000" flipH="1">
            <a:off x="2190359" y="2462823"/>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55" name="Google Shape;1455;p72"/>
          <p:cNvCxnSpPr/>
          <p:nvPr/>
        </p:nvCxnSpPr>
        <p:spPr>
          <a:xfrm rot="10800000" flipH="1">
            <a:off x="2190359" y="2462781"/>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456" name="Google Shape;1456;p72"/>
          <p:cNvCxnSpPr/>
          <p:nvPr/>
        </p:nvCxnSpPr>
        <p:spPr>
          <a:xfrm rot="10800000" flipH="1">
            <a:off x="2190359" y="2463040"/>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457" name="Google Shape;1457;p72"/>
          <p:cNvCxnSpPr/>
          <p:nvPr/>
        </p:nvCxnSpPr>
        <p:spPr>
          <a:xfrm>
            <a:off x="2190359" y="2194664"/>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458" name="Google Shape;1458;p72"/>
          <p:cNvCxnSpPr/>
          <p:nvPr/>
        </p:nvCxnSpPr>
        <p:spPr>
          <a:xfrm>
            <a:off x="2190359" y="2696223"/>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459" name="Google Shape;1459;p72"/>
          <p:cNvCxnSpPr/>
          <p:nvPr/>
        </p:nvCxnSpPr>
        <p:spPr>
          <a:xfrm>
            <a:off x="2190359" y="2696223"/>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460" name="Google Shape;1460;p72"/>
          <p:cNvCxnSpPr/>
          <p:nvPr/>
        </p:nvCxnSpPr>
        <p:spPr>
          <a:xfrm>
            <a:off x="2190359" y="2194664"/>
            <a:ext cx="454200" cy="1271400"/>
          </a:xfrm>
          <a:prstGeom prst="straightConnector1">
            <a:avLst/>
          </a:prstGeom>
          <a:noFill/>
          <a:ln w="9525" cap="flat" cmpd="sng">
            <a:solidFill>
              <a:srgbClr val="595959"/>
            </a:solidFill>
            <a:prstDash val="solid"/>
            <a:round/>
            <a:headEnd type="none" w="sm" len="sm"/>
            <a:tailEnd type="triangle" w="lg" len="lg"/>
          </a:ln>
        </p:spPr>
      </p:cxnSp>
      <p:cxnSp>
        <p:nvCxnSpPr>
          <p:cNvPr id="1461" name="Google Shape;1461;p72"/>
          <p:cNvCxnSpPr/>
          <p:nvPr/>
        </p:nvCxnSpPr>
        <p:spPr>
          <a:xfrm>
            <a:off x="2190359" y="3197781"/>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462" name="Google Shape;1462;p72"/>
          <p:cNvCxnSpPr/>
          <p:nvPr/>
        </p:nvCxnSpPr>
        <p:spPr>
          <a:xfrm rot="10800000" flipH="1">
            <a:off x="2190359" y="3465940"/>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63" name="Google Shape;1463;p72"/>
          <p:cNvCxnSpPr/>
          <p:nvPr/>
        </p:nvCxnSpPr>
        <p:spPr>
          <a:xfrm rot="10800000" flipH="1">
            <a:off x="2190359" y="2964340"/>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464" name="Google Shape;1464;p72"/>
          <p:cNvCxnSpPr/>
          <p:nvPr/>
        </p:nvCxnSpPr>
        <p:spPr>
          <a:xfrm flipH="1">
            <a:off x="1596931" y="2194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465" name="Google Shape;1465;p72"/>
          <p:cNvCxnSpPr/>
          <p:nvPr/>
        </p:nvCxnSpPr>
        <p:spPr>
          <a:xfrm>
            <a:off x="2190184" y="2194744"/>
            <a:ext cx="462600" cy="1784700"/>
          </a:xfrm>
          <a:prstGeom prst="straightConnector1">
            <a:avLst/>
          </a:prstGeom>
          <a:noFill/>
          <a:ln w="9525" cap="flat" cmpd="sng">
            <a:solidFill>
              <a:srgbClr val="595959"/>
            </a:solidFill>
            <a:prstDash val="solid"/>
            <a:round/>
            <a:headEnd type="none" w="sm" len="sm"/>
            <a:tailEnd type="triangle" w="lg" len="lg"/>
          </a:ln>
        </p:spPr>
      </p:cxnSp>
      <p:cxnSp>
        <p:nvCxnSpPr>
          <p:cNvPr id="1466" name="Google Shape;1466;p72"/>
          <p:cNvCxnSpPr/>
          <p:nvPr/>
        </p:nvCxnSpPr>
        <p:spPr>
          <a:xfrm>
            <a:off x="3828776" y="2727497"/>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467" name="Google Shape;1467;p72"/>
          <p:cNvCxnSpPr/>
          <p:nvPr/>
        </p:nvCxnSpPr>
        <p:spPr>
          <a:xfrm>
            <a:off x="3828776" y="2727497"/>
            <a:ext cx="375000" cy="574500"/>
          </a:xfrm>
          <a:prstGeom prst="straightConnector1">
            <a:avLst/>
          </a:prstGeom>
          <a:noFill/>
          <a:ln w="9525" cap="flat" cmpd="sng">
            <a:solidFill>
              <a:srgbClr val="595959"/>
            </a:solidFill>
            <a:prstDash val="solid"/>
            <a:round/>
            <a:headEnd type="none" w="sm" len="sm"/>
            <a:tailEnd type="triangle" w="lg" len="lg"/>
          </a:ln>
        </p:spPr>
      </p:cxnSp>
      <p:cxnSp>
        <p:nvCxnSpPr>
          <p:cNvPr id="1468" name="Google Shape;1468;p72"/>
          <p:cNvCxnSpPr/>
          <p:nvPr/>
        </p:nvCxnSpPr>
        <p:spPr>
          <a:xfrm rot="10800000" flipH="1">
            <a:off x="3828776" y="2800656"/>
            <a:ext cx="375300" cy="428400"/>
          </a:xfrm>
          <a:prstGeom prst="straightConnector1">
            <a:avLst/>
          </a:prstGeom>
          <a:noFill/>
          <a:ln w="9525" cap="flat" cmpd="sng">
            <a:solidFill>
              <a:srgbClr val="595959"/>
            </a:solidFill>
            <a:prstDash val="solid"/>
            <a:round/>
            <a:headEnd type="none" w="sm" len="sm"/>
            <a:tailEnd type="triangle" w="lg" len="lg"/>
          </a:ln>
        </p:spPr>
      </p:cxnSp>
      <p:cxnSp>
        <p:nvCxnSpPr>
          <p:cNvPr id="1469" name="Google Shape;1469;p72"/>
          <p:cNvCxnSpPr/>
          <p:nvPr/>
        </p:nvCxnSpPr>
        <p:spPr>
          <a:xfrm>
            <a:off x="3828776" y="3229056"/>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470" name="Google Shape;1470;p72"/>
          <p:cNvCxnSpPr/>
          <p:nvPr/>
        </p:nvCxnSpPr>
        <p:spPr>
          <a:xfrm rot="10800000" flipH="1">
            <a:off x="3828776" y="2800914"/>
            <a:ext cx="375000" cy="929700"/>
          </a:xfrm>
          <a:prstGeom prst="straightConnector1">
            <a:avLst/>
          </a:prstGeom>
          <a:noFill/>
          <a:ln w="9525" cap="flat" cmpd="sng">
            <a:solidFill>
              <a:srgbClr val="595959"/>
            </a:solidFill>
            <a:prstDash val="solid"/>
            <a:round/>
            <a:headEnd type="none" w="sm" len="sm"/>
            <a:tailEnd type="triangle" w="lg" len="lg"/>
          </a:ln>
        </p:spPr>
      </p:cxnSp>
      <p:cxnSp>
        <p:nvCxnSpPr>
          <p:cNvPr id="1471" name="Google Shape;1471;p72"/>
          <p:cNvCxnSpPr/>
          <p:nvPr/>
        </p:nvCxnSpPr>
        <p:spPr>
          <a:xfrm rot="10800000" flipH="1">
            <a:off x="3828776" y="3302514"/>
            <a:ext cx="375000" cy="428100"/>
          </a:xfrm>
          <a:prstGeom prst="straightConnector1">
            <a:avLst/>
          </a:prstGeom>
          <a:noFill/>
          <a:ln w="9525" cap="flat" cmpd="sng">
            <a:solidFill>
              <a:srgbClr val="595959"/>
            </a:solidFill>
            <a:prstDash val="solid"/>
            <a:round/>
            <a:headEnd type="none" w="sm" len="sm"/>
            <a:tailEnd type="triangle" w="lg" len="lg"/>
          </a:ln>
        </p:spPr>
      </p:cxnSp>
      <p:cxnSp>
        <p:nvCxnSpPr>
          <p:cNvPr id="1472" name="Google Shape;1472;p72"/>
          <p:cNvCxnSpPr/>
          <p:nvPr/>
        </p:nvCxnSpPr>
        <p:spPr>
          <a:xfrm rot="10800000" flipH="1">
            <a:off x="4592603" y="2732120"/>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473" name="Google Shape;1473;p72"/>
          <p:cNvCxnSpPr/>
          <p:nvPr/>
        </p:nvCxnSpPr>
        <p:spPr>
          <a:xfrm>
            <a:off x="4592603" y="2801079"/>
            <a:ext cx="397500" cy="432600"/>
          </a:xfrm>
          <a:prstGeom prst="straightConnector1">
            <a:avLst/>
          </a:prstGeom>
          <a:noFill/>
          <a:ln w="9525" cap="flat" cmpd="sng">
            <a:solidFill>
              <a:srgbClr val="595959"/>
            </a:solidFill>
            <a:prstDash val="solid"/>
            <a:round/>
            <a:headEnd type="none" w="sm" len="sm"/>
            <a:tailEnd type="triangle" w="lg" len="lg"/>
          </a:ln>
        </p:spPr>
      </p:cxnSp>
      <p:cxnSp>
        <p:nvCxnSpPr>
          <p:cNvPr id="1474" name="Google Shape;1474;p72"/>
          <p:cNvCxnSpPr/>
          <p:nvPr/>
        </p:nvCxnSpPr>
        <p:spPr>
          <a:xfrm>
            <a:off x="4592303" y="2800737"/>
            <a:ext cx="397800" cy="934500"/>
          </a:xfrm>
          <a:prstGeom prst="straightConnector1">
            <a:avLst/>
          </a:prstGeom>
          <a:noFill/>
          <a:ln w="9525" cap="flat" cmpd="sng">
            <a:solidFill>
              <a:srgbClr val="595959"/>
            </a:solidFill>
            <a:prstDash val="solid"/>
            <a:round/>
            <a:headEnd type="none" w="sm" len="sm"/>
            <a:tailEnd type="triangle" w="lg" len="lg"/>
          </a:ln>
        </p:spPr>
      </p:cxnSp>
      <p:cxnSp>
        <p:nvCxnSpPr>
          <p:cNvPr id="1475" name="Google Shape;1475;p72"/>
          <p:cNvCxnSpPr/>
          <p:nvPr/>
        </p:nvCxnSpPr>
        <p:spPr>
          <a:xfrm rot="10800000" flipH="1">
            <a:off x="4592603" y="2732120"/>
            <a:ext cx="397500" cy="570000"/>
          </a:xfrm>
          <a:prstGeom prst="straightConnector1">
            <a:avLst/>
          </a:prstGeom>
          <a:noFill/>
          <a:ln w="9525" cap="flat" cmpd="sng">
            <a:solidFill>
              <a:srgbClr val="595959"/>
            </a:solidFill>
            <a:prstDash val="solid"/>
            <a:round/>
            <a:headEnd type="none" w="sm" len="sm"/>
            <a:tailEnd type="triangle" w="lg" len="lg"/>
          </a:ln>
        </p:spPr>
      </p:cxnSp>
      <p:cxnSp>
        <p:nvCxnSpPr>
          <p:cNvPr id="1476" name="Google Shape;1476;p72"/>
          <p:cNvCxnSpPr/>
          <p:nvPr/>
        </p:nvCxnSpPr>
        <p:spPr>
          <a:xfrm rot="10800000" flipH="1">
            <a:off x="4592603" y="3233679"/>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477" name="Google Shape;1477;p72"/>
          <p:cNvCxnSpPr/>
          <p:nvPr/>
        </p:nvCxnSpPr>
        <p:spPr>
          <a:xfrm>
            <a:off x="4592303" y="3302637"/>
            <a:ext cx="397800" cy="432600"/>
          </a:xfrm>
          <a:prstGeom prst="straightConnector1">
            <a:avLst/>
          </a:prstGeom>
          <a:noFill/>
          <a:ln w="9525" cap="flat" cmpd="sng">
            <a:solidFill>
              <a:srgbClr val="595959"/>
            </a:solidFill>
            <a:prstDash val="solid"/>
            <a:round/>
            <a:headEnd type="none" w="sm" len="sm"/>
            <a:tailEnd type="triangle" w="lg" len="lg"/>
          </a:ln>
        </p:spPr>
      </p:cxnSp>
      <p:cxnSp>
        <p:nvCxnSpPr>
          <p:cNvPr id="1478" name="Google Shape;1478;p72"/>
          <p:cNvCxnSpPr/>
          <p:nvPr/>
        </p:nvCxnSpPr>
        <p:spPr>
          <a:xfrm rot="10800000" flipH="1">
            <a:off x="6205848" y="21813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79" name="Google Shape;1479;p72"/>
          <p:cNvCxnSpPr/>
          <p:nvPr/>
        </p:nvCxnSpPr>
        <p:spPr>
          <a:xfrm>
            <a:off x="6205848" y="24321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0" name="Google Shape;1480;p72"/>
          <p:cNvCxnSpPr/>
          <p:nvPr/>
        </p:nvCxnSpPr>
        <p:spPr>
          <a:xfrm>
            <a:off x="6205848" y="2432189"/>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1" name="Google Shape;1481;p72"/>
          <p:cNvCxnSpPr/>
          <p:nvPr/>
        </p:nvCxnSpPr>
        <p:spPr>
          <a:xfrm>
            <a:off x="6205848" y="2432189"/>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482" name="Google Shape;1482;p72"/>
          <p:cNvCxnSpPr/>
          <p:nvPr/>
        </p:nvCxnSpPr>
        <p:spPr>
          <a:xfrm rot="10800000" flipH="1">
            <a:off x="6205848" y="21810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3" name="Google Shape;1483;p72"/>
          <p:cNvCxnSpPr/>
          <p:nvPr/>
        </p:nvCxnSpPr>
        <p:spPr>
          <a:xfrm rot="10800000" flipH="1">
            <a:off x="6205848" y="26829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4" name="Google Shape;1484;p72"/>
          <p:cNvCxnSpPr/>
          <p:nvPr/>
        </p:nvCxnSpPr>
        <p:spPr>
          <a:xfrm>
            <a:off x="6205848" y="29337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5" name="Google Shape;1485;p72"/>
          <p:cNvCxnSpPr/>
          <p:nvPr/>
        </p:nvCxnSpPr>
        <p:spPr>
          <a:xfrm>
            <a:off x="6205848" y="29337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6" name="Google Shape;1486;p72"/>
          <p:cNvCxnSpPr/>
          <p:nvPr/>
        </p:nvCxnSpPr>
        <p:spPr>
          <a:xfrm rot="10800000" flipH="1">
            <a:off x="6205848" y="2181312"/>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487" name="Google Shape;1487;p72"/>
          <p:cNvCxnSpPr/>
          <p:nvPr/>
        </p:nvCxnSpPr>
        <p:spPr>
          <a:xfrm rot="10800000" flipH="1">
            <a:off x="6205848" y="2682612"/>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8" name="Google Shape;1488;p72"/>
          <p:cNvCxnSpPr/>
          <p:nvPr/>
        </p:nvCxnSpPr>
        <p:spPr>
          <a:xfrm rot="10800000" flipH="1">
            <a:off x="6205848" y="31845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9" name="Google Shape;1489;p72"/>
          <p:cNvCxnSpPr/>
          <p:nvPr/>
        </p:nvCxnSpPr>
        <p:spPr>
          <a:xfrm>
            <a:off x="6205848" y="34353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90" name="Google Shape;1490;p72"/>
          <p:cNvCxnSpPr/>
          <p:nvPr/>
        </p:nvCxnSpPr>
        <p:spPr>
          <a:xfrm rot="10800000" flipH="1">
            <a:off x="2190359" y="4830224"/>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91" name="Google Shape;1491;p72"/>
          <p:cNvCxnSpPr/>
          <p:nvPr/>
        </p:nvCxnSpPr>
        <p:spPr>
          <a:xfrm rot="10800000" flipH="1">
            <a:off x="3839049" y="4268580"/>
            <a:ext cx="364800" cy="246900"/>
          </a:xfrm>
          <a:prstGeom prst="straightConnector1">
            <a:avLst/>
          </a:prstGeom>
          <a:noFill/>
          <a:ln w="9525" cap="flat" cmpd="sng">
            <a:solidFill>
              <a:srgbClr val="595959"/>
            </a:solidFill>
            <a:prstDash val="solid"/>
            <a:round/>
            <a:headEnd type="none" w="sm" len="sm"/>
            <a:tailEnd type="triangle" w="lg" len="lg"/>
          </a:ln>
        </p:spPr>
      </p:cxnSp>
      <p:cxnSp>
        <p:nvCxnSpPr>
          <p:cNvPr id="1492" name="Google Shape;1492;p72"/>
          <p:cNvCxnSpPr/>
          <p:nvPr/>
        </p:nvCxnSpPr>
        <p:spPr>
          <a:xfrm>
            <a:off x="4592635" y="4268336"/>
            <a:ext cx="388500" cy="229800"/>
          </a:xfrm>
          <a:prstGeom prst="straightConnector1">
            <a:avLst/>
          </a:prstGeom>
          <a:noFill/>
          <a:ln w="9525" cap="flat" cmpd="sng">
            <a:solidFill>
              <a:srgbClr val="595959"/>
            </a:solidFill>
            <a:prstDash val="solid"/>
            <a:round/>
            <a:headEnd type="none" w="sm" len="sm"/>
            <a:tailEnd type="triangle" w="lg" len="lg"/>
          </a:ln>
        </p:spPr>
      </p:cxnSp>
      <p:cxnSp>
        <p:nvCxnSpPr>
          <p:cNvPr id="1493" name="Google Shape;1493;p72"/>
          <p:cNvCxnSpPr/>
          <p:nvPr/>
        </p:nvCxnSpPr>
        <p:spPr>
          <a:xfrm>
            <a:off x="6205947" y="4821496"/>
            <a:ext cx="433800" cy="113100"/>
          </a:xfrm>
          <a:prstGeom prst="straightConnector1">
            <a:avLst/>
          </a:prstGeom>
          <a:noFill/>
          <a:ln w="9525" cap="flat" cmpd="sng">
            <a:solidFill>
              <a:srgbClr val="595959"/>
            </a:solidFill>
            <a:prstDash val="solid"/>
            <a:round/>
            <a:headEnd type="none" w="sm" len="sm"/>
            <a:tailEnd type="triangle" w="lg" len="lg"/>
          </a:ln>
        </p:spPr>
      </p:cxnSp>
      <p:cxnSp>
        <p:nvCxnSpPr>
          <p:cNvPr id="1494" name="Google Shape;1494;p72"/>
          <p:cNvCxnSpPr/>
          <p:nvPr/>
        </p:nvCxnSpPr>
        <p:spPr>
          <a:xfrm rot="10800000" flipH="1">
            <a:off x="2190359" y="2462815"/>
            <a:ext cx="454200" cy="2574900"/>
          </a:xfrm>
          <a:prstGeom prst="straightConnector1">
            <a:avLst/>
          </a:prstGeom>
          <a:noFill/>
          <a:ln w="9525" cap="flat" cmpd="sng">
            <a:solidFill>
              <a:srgbClr val="595959"/>
            </a:solidFill>
            <a:prstDash val="solid"/>
            <a:round/>
            <a:headEnd type="none" w="sm" len="sm"/>
            <a:tailEnd type="triangle" w="lg" len="lg"/>
          </a:ln>
        </p:spPr>
      </p:cxnSp>
      <p:cxnSp>
        <p:nvCxnSpPr>
          <p:cNvPr id="1495" name="Google Shape;1495;p72"/>
          <p:cNvCxnSpPr/>
          <p:nvPr/>
        </p:nvCxnSpPr>
        <p:spPr>
          <a:xfrm rot="10800000" flipH="1">
            <a:off x="2190359" y="3049315"/>
            <a:ext cx="454200" cy="1988400"/>
          </a:xfrm>
          <a:prstGeom prst="straightConnector1">
            <a:avLst/>
          </a:prstGeom>
          <a:noFill/>
          <a:ln w="9525" cap="flat" cmpd="sng">
            <a:solidFill>
              <a:srgbClr val="595959"/>
            </a:solidFill>
            <a:prstDash val="solid"/>
            <a:round/>
            <a:headEnd type="none" w="sm" len="sm"/>
            <a:tailEnd type="triangle" w="lg" len="lg"/>
          </a:ln>
        </p:spPr>
      </p:cxnSp>
      <p:cxnSp>
        <p:nvCxnSpPr>
          <p:cNvPr id="1496" name="Google Shape;1496;p72"/>
          <p:cNvCxnSpPr/>
          <p:nvPr/>
        </p:nvCxnSpPr>
        <p:spPr>
          <a:xfrm rot="10800000" flipH="1">
            <a:off x="2190259" y="3480683"/>
            <a:ext cx="462600" cy="1557000"/>
          </a:xfrm>
          <a:prstGeom prst="straightConnector1">
            <a:avLst/>
          </a:prstGeom>
          <a:noFill/>
          <a:ln w="9525" cap="flat" cmpd="sng">
            <a:solidFill>
              <a:srgbClr val="595959"/>
            </a:solidFill>
            <a:prstDash val="solid"/>
            <a:round/>
            <a:headEnd type="none" w="sm" len="sm"/>
            <a:tailEnd type="triangle" w="lg" len="lg"/>
          </a:ln>
        </p:spPr>
      </p:cxnSp>
      <p:cxnSp>
        <p:nvCxnSpPr>
          <p:cNvPr id="1497" name="Google Shape;1497;p72"/>
          <p:cNvCxnSpPr/>
          <p:nvPr/>
        </p:nvCxnSpPr>
        <p:spPr>
          <a:xfrm rot="10800000" flipH="1">
            <a:off x="3839049" y="2800680"/>
            <a:ext cx="364800" cy="1714800"/>
          </a:xfrm>
          <a:prstGeom prst="straightConnector1">
            <a:avLst/>
          </a:prstGeom>
          <a:noFill/>
          <a:ln w="9525" cap="flat" cmpd="sng">
            <a:solidFill>
              <a:srgbClr val="595959"/>
            </a:solidFill>
            <a:prstDash val="solid"/>
            <a:round/>
            <a:headEnd type="none" w="sm" len="sm"/>
            <a:tailEnd type="triangle" w="lg" len="lg"/>
          </a:ln>
        </p:spPr>
      </p:cxnSp>
      <p:cxnSp>
        <p:nvCxnSpPr>
          <p:cNvPr id="1498" name="Google Shape;1498;p72"/>
          <p:cNvCxnSpPr/>
          <p:nvPr/>
        </p:nvCxnSpPr>
        <p:spPr>
          <a:xfrm rot="10800000" flipH="1">
            <a:off x="3839049" y="3301980"/>
            <a:ext cx="364800" cy="1213500"/>
          </a:xfrm>
          <a:prstGeom prst="straightConnector1">
            <a:avLst/>
          </a:prstGeom>
          <a:noFill/>
          <a:ln w="9525" cap="flat" cmpd="sng">
            <a:solidFill>
              <a:srgbClr val="595959"/>
            </a:solidFill>
            <a:prstDash val="solid"/>
            <a:round/>
            <a:headEnd type="none" w="sm" len="sm"/>
            <a:tailEnd type="triangle" w="lg" len="lg"/>
          </a:ln>
        </p:spPr>
      </p:cxnSp>
      <p:cxnSp>
        <p:nvCxnSpPr>
          <p:cNvPr id="1499" name="Google Shape;1499;p72"/>
          <p:cNvCxnSpPr/>
          <p:nvPr/>
        </p:nvCxnSpPr>
        <p:spPr>
          <a:xfrm>
            <a:off x="4592635" y="2800675"/>
            <a:ext cx="388500" cy="1697100"/>
          </a:xfrm>
          <a:prstGeom prst="straightConnector1">
            <a:avLst/>
          </a:prstGeom>
          <a:noFill/>
          <a:ln w="9525" cap="flat" cmpd="sng">
            <a:solidFill>
              <a:srgbClr val="595959"/>
            </a:solidFill>
            <a:prstDash val="solid"/>
            <a:round/>
            <a:headEnd type="none" w="sm" len="sm"/>
            <a:tailEnd type="triangle" w="lg" len="lg"/>
          </a:ln>
        </p:spPr>
      </p:cxnSp>
      <p:cxnSp>
        <p:nvCxnSpPr>
          <p:cNvPr id="1500" name="Google Shape;1500;p72"/>
          <p:cNvCxnSpPr/>
          <p:nvPr/>
        </p:nvCxnSpPr>
        <p:spPr>
          <a:xfrm>
            <a:off x="4592635" y="3302233"/>
            <a:ext cx="388500" cy="1196100"/>
          </a:xfrm>
          <a:prstGeom prst="straightConnector1">
            <a:avLst/>
          </a:prstGeom>
          <a:noFill/>
          <a:ln w="9525" cap="flat" cmpd="sng">
            <a:solidFill>
              <a:srgbClr val="595959"/>
            </a:solidFill>
            <a:prstDash val="solid"/>
            <a:round/>
            <a:headEnd type="none" w="sm" len="sm"/>
            <a:tailEnd type="triangle" w="lg" len="lg"/>
          </a:ln>
        </p:spPr>
      </p:cxnSp>
      <p:cxnSp>
        <p:nvCxnSpPr>
          <p:cNvPr id="1501" name="Google Shape;1501;p72"/>
          <p:cNvCxnSpPr/>
          <p:nvPr/>
        </p:nvCxnSpPr>
        <p:spPr>
          <a:xfrm>
            <a:off x="6205947" y="2432135"/>
            <a:ext cx="433800" cy="2502600"/>
          </a:xfrm>
          <a:prstGeom prst="straightConnector1">
            <a:avLst/>
          </a:prstGeom>
          <a:noFill/>
          <a:ln w="9525" cap="flat" cmpd="sng">
            <a:solidFill>
              <a:srgbClr val="595959"/>
            </a:solidFill>
            <a:prstDash val="solid"/>
            <a:round/>
            <a:headEnd type="none" w="sm" len="sm"/>
            <a:tailEnd type="triangle" w="lg" len="lg"/>
          </a:ln>
        </p:spPr>
      </p:cxnSp>
      <p:cxnSp>
        <p:nvCxnSpPr>
          <p:cNvPr id="1502" name="Google Shape;1502;p72"/>
          <p:cNvCxnSpPr/>
          <p:nvPr/>
        </p:nvCxnSpPr>
        <p:spPr>
          <a:xfrm>
            <a:off x="6205947" y="2933783"/>
            <a:ext cx="433800" cy="2001000"/>
          </a:xfrm>
          <a:prstGeom prst="straightConnector1">
            <a:avLst/>
          </a:prstGeom>
          <a:noFill/>
          <a:ln w="9525" cap="flat" cmpd="sng">
            <a:solidFill>
              <a:srgbClr val="595959"/>
            </a:solidFill>
            <a:prstDash val="solid"/>
            <a:round/>
            <a:headEnd type="none" w="sm" len="sm"/>
            <a:tailEnd type="triangle" w="lg" len="lg"/>
          </a:ln>
        </p:spPr>
      </p:cxnSp>
      <p:cxnSp>
        <p:nvCxnSpPr>
          <p:cNvPr id="1503" name="Google Shape;1503;p72"/>
          <p:cNvCxnSpPr/>
          <p:nvPr/>
        </p:nvCxnSpPr>
        <p:spPr>
          <a:xfrm>
            <a:off x="6205947" y="3435432"/>
            <a:ext cx="433800" cy="1498800"/>
          </a:xfrm>
          <a:prstGeom prst="straightConnector1">
            <a:avLst/>
          </a:prstGeom>
          <a:noFill/>
          <a:ln w="9525" cap="flat" cmpd="sng">
            <a:solidFill>
              <a:srgbClr val="595959"/>
            </a:solidFill>
            <a:prstDash val="solid"/>
            <a:round/>
            <a:headEnd type="none" w="sm" len="sm"/>
            <a:tailEnd type="triangle" w="lg" len="lg"/>
          </a:ln>
        </p:spPr>
      </p:cxnSp>
      <p:sp>
        <p:nvSpPr>
          <p:cNvPr id="1504" name="Google Shape;1504;p72"/>
          <p:cNvSpPr/>
          <p:nvPr/>
        </p:nvSpPr>
        <p:spPr>
          <a:xfrm>
            <a:off x="4018006" y="1876299"/>
            <a:ext cx="3090900" cy="35457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72"/>
          <p:cNvSpPr txBox="1"/>
          <p:nvPr/>
        </p:nvSpPr>
        <p:spPr>
          <a:xfrm>
            <a:off x="3149247" y="30253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6" name="Google Shape;1506;p72"/>
          <p:cNvSpPr txBox="1"/>
          <p:nvPr/>
        </p:nvSpPr>
        <p:spPr>
          <a:xfrm>
            <a:off x="3005245"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7" name="Google Shape;1507;p72"/>
          <p:cNvSpPr txBox="1"/>
          <p:nvPr/>
        </p:nvSpPr>
        <p:spPr>
          <a:xfrm>
            <a:off x="3281800"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8" name="Google Shape;1508;p72"/>
          <p:cNvSpPr txBox="1"/>
          <p:nvPr/>
        </p:nvSpPr>
        <p:spPr>
          <a:xfrm>
            <a:off x="3116948" y="354073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9" name="Google Shape;1509;p72"/>
          <p:cNvSpPr txBox="1"/>
          <p:nvPr/>
        </p:nvSpPr>
        <p:spPr>
          <a:xfrm>
            <a:off x="2972947"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0" name="Google Shape;1510;p72"/>
          <p:cNvSpPr txBox="1"/>
          <p:nvPr/>
        </p:nvSpPr>
        <p:spPr>
          <a:xfrm>
            <a:off x="3255961"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1" name="Google Shape;1511;p72"/>
          <p:cNvSpPr txBox="1"/>
          <p:nvPr/>
        </p:nvSpPr>
        <p:spPr>
          <a:xfrm rot="-1551638">
            <a:off x="3104268" y="449117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2" name="Google Shape;1512;p72"/>
          <p:cNvSpPr txBox="1"/>
          <p:nvPr/>
        </p:nvSpPr>
        <p:spPr>
          <a:xfrm rot="-1551638">
            <a:off x="2974321" y="4552748"/>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3" name="Google Shape;1513;p72"/>
          <p:cNvSpPr txBox="1"/>
          <p:nvPr/>
        </p:nvSpPr>
        <p:spPr>
          <a:xfrm rot="-1551638">
            <a:off x="3228782" y="44298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4" name="Google Shape;1514;p72"/>
          <p:cNvSpPr txBox="1"/>
          <p:nvPr/>
        </p:nvSpPr>
        <p:spPr>
          <a:xfrm>
            <a:off x="5532522" y="247803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5" name="Google Shape;1515;p72"/>
          <p:cNvSpPr txBox="1"/>
          <p:nvPr/>
        </p:nvSpPr>
        <p:spPr>
          <a:xfrm>
            <a:off x="5388520"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6" name="Google Shape;1516;p72"/>
          <p:cNvSpPr txBox="1"/>
          <p:nvPr/>
        </p:nvSpPr>
        <p:spPr>
          <a:xfrm>
            <a:off x="5690911"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7" name="Google Shape;1517;p72"/>
          <p:cNvSpPr txBox="1"/>
          <p:nvPr/>
        </p:nvSpPr>
        <p:spPr>
          <a:xfrm>
            <a:off x="5528557" y="301255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8" name="Google Shape;1518;p72"/>
          <p:cNvSpPr txBox="1"/>
          <p:nvPr/>
        </p:nvSpPr>
        <p:spPr>
          <a:xfrm>
            <a:off x="5384556"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9" name="Google Shape;1519;p72"/>
          <p:cNvSpPr txBox="1"/>
          <p:nvPr/>
        </p:nvSpPr>
        <p:spPr>
          <a:xfrm>
            <a:off x="5686947"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0" name="Google Shape;1520;p72"/>
          <p:cNvSpPr txBox="1"/>
          <p:nvPr/>
        </p:nvSpPr>
        <p:spPr>
          <a:xfrm>
            <a:off x="5719238" y="33130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1" name="Google Shape;1521;p72"/>
          <p:cNvSpPr txBox="1"/>
          <p:nvPr/>
        </p:nvSpPr>
        <p:spPr>
          <a:xfrm rot="1329117">
            <a:off x="5517558" y="4462522"/>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2" name="Google Shape;1522;p72"/>
          <p:cNvSpPr txBox="1"/>
          <p:nvPr/>
        </p:nvSpPr>
        <p:spPr>
          <a:xfrm rot="1329117">
            <a:off x="5384804" y="4407155"/>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3" name="Google Shape;1523;p72"/>
          <p:cNvSpPr txBox="1"/>
          <p:nvPr/>
        </p:nvSpPr>
        <p:spPr>
          <a:xfrm rot="1329117">
            <a:off x="5664442" y="4521334"/>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4" name="Google Shape;1524;p72"/>
          <p:cNvSpPr/>
          <p:nvPr/>
        </p:nvSpPr>
        <p:spPr>
          <a:xfrm>
            <a:off x="2652859" y="228466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72"/>
          <p:cNvSpPr/>
          <p:nvPr/>
        </p:nvSpPr>
        <p:spPr>
          <a:xfrm>
            <a:off x="2652859" y="278622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72"/>
          <p:cNvSpPr/>
          <p:nvPr/>
        </p:nvSpPr>
        <p:spPr>
          <a:xfrm>
            <a:off x="2652859" y="328778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72"/>
          <p:cNvSpPr/>
          <p:nvPr/>
        </p:nvSpPr>
        <p:spPr>
          <a:xfrm>
            <a:off x="2652859" y="465206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72"/>
          <p:cNvSpPr/>
          <p:nvPr/>
        </p:nvSpPr>
        <p:spPr>
          <a:xfrm>
            <a:off x="3440276" y="253459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72"/>
          <p:cNvSpPr/>
          <p:nvPr/>
        </p:nvSpPr>
        <p:spPr>
          <a:xfrm>
            <a:off x="3440276" y="303615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72"/>
          <p:cNvSpPr/>
          <p:nvPr/>
        </p:nvSpPr>
        <p:spPr>
          <a:xfrm>
            <a:off x="3440276" y="353771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72"/>
          <p:cNvSpPr/>
          <p:nvPr/>
        </p:nvSpPr>
        <p:spPr>
          <a:xfrm>
            <a:off x="3440276" y="432438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72"/>
          <p:cNvSpPr/>
          <p:nvPr/>
        </p:nvSpPr>
        <p:spPr>
          <a:xfrm>
            <a:off x="1801684" y="400538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33" name="Google Shape;1533;p72"/>
          <p:cNvCxnSpPr/>
          <p:nvPr/>
        </p:nvCxnSpPr>
        <p:spPr>
          <a:xfrm rot="10800000" flipH="1">
            <a:off x="2190359" y="2961906"/>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534" name="Google Shape;1534;p72"/>
          <p:cNvCxnSpPr/>
          <p:nvPr/>
        </p:nvCxnSpPr>
        <p:spPr>
          <a:xfrm rot="10800000" flipH="1">
            <a:off x="2190359" y="3964806"/>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535" name="Google Shape;1535;p72"/>
          <p:cNvCxnSpPr/>
          <p:nvPr/>
        </p:nvCxnSpPr>
        <p:spPr>
          <a:xfrm rot="10800000" flipH="1">
            <a:off x="2190359" y="3463206"/>
            <a:ext cx="454200" cy="735000"/>
          </a:xfrm>
          <a:prstGeom prst="straightConnector1">
            <a:avLst/>
          </a:prstGeom>
          <a:noFill/>
          <a:ln w="9525" cap="flat" cmpd="sng">
            <a:solidFill>
              <a:srgbClr val="595959"/>
            </a:solidFill>
            <a:prstDash val="solid"/>
            <a:round/>
            <a:headEnd type="none" w="sm" len="sm"/>
            <a:tailEnd type="triangle" w="lg" len="lg"/>
          </a:ln>
        </p:spPr>
      </p:cxnSp>
      <p:sp>
        <p:nvSpPr>
          <p:cNvPr id="1536" name="Google Shape;1536;p72"/>
          <p:cNvSpPr/>
          <p:nvPr/>
        </p:nvSpPr>
        <p:spPr>
          <a:xfrm>
            <a:off x="2652859" y="3786649"/>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37" name="Google Shape;1537;p72"/>
          <p:cNvCxnSpPr/>
          <p:nvPr/>
        </p:nvCxnSpPr>
        <p:spPr>
          <a:xfrm>
            <a:off x="2190184" y="2696303"/>
            <a:ext cx="462600" cy="1283100"/>
          </a:xfrm>
          <a:prstGeom prst="straightConnector1">
            <a:avLst/>
          </a:prstGeom>
          <a:noFill/>
          <a:ln w="9525" cap="flat" cmpd="sng">
            <a:solidFill>
              <a:srgbClr val="595959"/>
            </a:solidFill>
            <a:prstDash val="solid"/>
            <a:round/>
            <a:headEnd type="none" w="sm" len="sm"/>
            <a:tailEnd type="triangle" w="lg" len="lg"/>
          </a:ln>
        </p:spPr>
      </p:cxnSp>
      <p:cxnSp>
        <p:nvCxnSpPr>
          <p:cNvPr id="1538" name="Google Shape;1538;p72"/>
          <p:cNvCxnSpPr/>
          <p:nvPr/>
        </p:nvCxnSpPr>
        <p:spPr>
          <a:xfrm>
            <a:off x="2190184" y="3197861"/>
            <a:ext cx="462600" cy="781800"/>
          </a:xfrm>
          <a:prstGeom prst="straightConnector1">
            <a:avLst/>
          </a:prstGeom>
          <a:noFill/>
          <a:ln w="9525" cap="flat" cmpd="sng">
            <a:solidFill>
              <a:srgbClr val="595959"/>
            </a:solidFill>
            <a:prstDash val="solid"/>
            <a:round/>
            <a:headEnd type="none" w="sm" len="sm"/>
            <a:tailEnd type="triangle" w="lg" len="lg"/>
          </a:ln>
        </p:spPr>
      </p:cxnSp>
      <p:cxnSp>
        <p:nvCxnSpPr>
          <p:cNvPr id="1539" name="Google Shape;1539;p72"/>
          <p:cNvCxnSpPr/>
          <p:nvPr/>
        </p:nvCxnSpPr>
        <p:spPr>
          <a:xfrm>
            <a:off x="2190184" y="3699420"/>
            <a:ext cx="462600" cy="280200"/>
          </a:xfrm>
          <a:prstGeom prst="straightConnector1">
            <a:avLst/>
          </a:prstGeom>
          <a:noFill/>
          <a:ln w="9525" cap="flat" cmpd="sng">
            <a:solidFill>
              <a:srgbClr val="595959"/>
            </a:solidFill>
            <a:prstDash val="solid"/>
            <a:round/>
            <a:headEnd type="none" w="sm" len="sm"/>
            <a:tailEnd type="triangle" w="lg" len="lg"/>
          </a:ln>
        </p:spPr>
      </p:cxnSp>
      <p:cxnSp>
        <p:nvCxnSpPr>
          <p:cNvPr id="1540" name="Google Shape;1540;p72"/>
          <p:cNvCxnSpPr/>
          <p:nvPr/>
        </p:nvCxnSpPr>
        <p:spPr>
          <a:xfrm>
            <a:off x="2190184" y="4198286"/>
            <a:ext cx="462600" cy="646800"/>
          </a:xfrm>
          <a:prstGeom prst="straightConnector1">
            <a:avLst/>
          </a:prstGeom>
          <a:noFill/>
          <a:ln w="9525" cap="flat" cmpd="sng">
            <a:solidFill>
              <a:srgbClr val="595959"/>
            </a:solidFill>
            <a:prstDash val="solid"/>
            <a:round/>
            <a:headEnd type="none" w="sm" len="sm"/>
            <a:tailEnd type="triangle" w="lg" len="lg"/>
          </a:ln>
        </p:spPr>
      </p:cxnSp>
      <p:cxnSp>
        <p:nvCxnSpPr>
          <p:cNvPr id="1541" name="Google Shape;1541;p72"/>
          <p:cNvCxnSpPr/>
          <p:nvPr/>
        </p:nvCxnSpPr>
        <p:spPr>
          <a:xfrm>
            <a:off x="2190184" y="3699420"/>
            <a:ext cx="462600" cy="1145400"/>
          </a:xfrm>
          <a:prstGeom prst="straightConnector1">
            <a:avLst/>
          </a:prstGeom>
          <a:noFill/>
          <a:ln w="9525" cap="flat" cmpd="sng">
            <a:solidFill>
              <a:srgbClr val="595959"/>
            </a:solidFill>
            <a:prstDash val="solid"/>
            <a:round/>
            <a:headEnd type="none" w="sm" len="sm"/>
            <a:tailEnd type="triangle" w="lg" len="lg"/>
          </a:ln>
        </p:spPr>
      </p:cxnSp>
      <p:cxnSp>
        <p:nvCxnSpPr>
          <p:cNvPr id="1542" name="Google Shape;1542;p72"/>
          <p:cNvCxnSpPr/>
          <p:nvPr/>
        </p:nvCxnSpPr>
        <p:spPr>
          <a:xfrm>
            <a:off x="2190184" y="3197861"/>
            <a:ext cx="519600" cy="1510800"/>
          </a:xfrm>
          <a:prstGeom prst="straightConnector1">
            <a:avLst/>
          </a:prstGeom>
          <a:noFill/>
          <a:ln w="9525" cap="flat" cmpd="sng">
            <a:solidFill>
              <a:srgbClr val="595959"/>
            </a:solidFill>
            <a:prstDash val="solid"/>
            <a:round/>
            <a:headEnd type="none" w="sm" len="sm"/>
            <a:tailEnd type="triangle" w="lg" len="lg"/>
          </a:ln>
        </p:spPr>
      </p:cxnSp>
      <p:cxnSp>
        <p:nvCxnSpPr>
          <p:cNvPr id="1543" name="Google Shape;1543;p72"/>
          <p:cNvCxnSpPr/>
          <p:nvPr/>
        </p:nvCxnSpPr>
        <p:spPr>
          <a:xfrm>
            <a:off x="2190184" y="2696303"/>
            <a:ext cx="519600" cy="2012400"/>
          </a:xfrm>
          <a:prstGeom prst="straightConnector1">
            <a:avLst/>
          </a:prstGeom>
          <a:noFill/>
          <a:ln w="9525" cap="flat" cmpd="sng">
            <a:solidFill>
              <a:srgbClr val="595959"/>
            </a:solidFill>
            <a:prstDash val="solid"/>
            <a:round/>
            <a:headEnd type="none" w="sm" len="sm"/>
            <a:tailEnd type="triangle" w="lg" len="lg"/>
          </a:ln>
        </p:spPr>
      </p:cxnSp>
      <p:cxnSp>
        <p:nvCxnSpPr>
          <p:cNvPr id="1544" name="Google Shape;1544;p72"/>
          <p:cNvCxnSpPr/>
          <p:nvPr/>
        </p:nvCxnSpPr>
        <p:spPr>
          <a:xfrm>
            <a:off x="2190184" y="2194744"/>
            <a:ext cx="519600" cy="2513700"/>
          </a:xfrm>
          <a:prstGeom prst="straightConnector1">
            <a:avLst/>
          </a:prstGeom>
          <a:noFill/>
          <a:ln w="9525" cap="flat" cmpd="sng">
            <a:solidFill>
              <a:srgbClr val="595959"/>
            </a:solidFill>
            <a:prstDash val="solid"/>
            <a:round/>
            <a:headEnd type="none" w="sm" len="sm"/>
            <a:tailEnd type="triangle" w="lg" len="lg"/>
          </a:ln>
        </p:spPr>
      </p:cxnSp>
      <p:sp>
        <p:nvSpPr>
          <p:cNvPr id="1545" name="Google Shape;1545;p72"/>
          <p:cNvSpPr txBox="1"/>
          <p:nvPr/>
        </p:nvSpPr>
        <p:spPr>
          <a:xfrm>
            <a:off x="1914154" y="45685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6" name="Google Shape;1546;p72"/>
          <p:cNvSpPr txBox="1"/>
          <p:nvPr/>
        </p:nvSpPr>
        <p:spPr>
          <a:xfrm>
            <a:off x="1914150" y="432686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7" name="Google Shape;1547;p72"/>
          <p:cNvSpPr txBox="1"/>
          <p:nvPr/>
        </p:nvSpPr>
        <p:spPr>
          <a:xfrm>
            <a:off x="1913572" y="444524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8" name="Google Shape;1548;p72"/>
          <p:cNvSpPr txBox="1"/>
          <p:nvPr/>
        </p:nvSpPr>
        <p:spPr>
          <a:xfrm>
            <a:off x="2757217" y="434234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9" name="Google Shape;1549;p72"/>
          <p:cNvSpPr txBox="1"/>
          <p:nvPr/>
        </p:nvSpPr>
        <p:spPr>
          <a:xfrm>
            <a:off x="2757213" y="41007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0" name="Google Shape;1550;p72"/>
          <p:cNvSpPr txBox="1"/>
          <p:nvPr/>
        </p:nvSpPr>
        <p:spPr>
          <a:xfrm>
            <a:off x="2756635" y="421908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1" name="Google Shape;1551;p72"/>
          <p:cNvSpPr txBox="1"/>
          <p:nvPr/>
        </p:nvSpPr>
        <p:spPr>
          <a:xfrm>
            <a:off x="3537154" y="403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2" name="Google Shape;1552;p72"/>
          <p:cNvSpPr txBox="1"/>
          <p:nvPr/>
        </p:nvSpPr>
        <p:spPr>
          <a:xfrm>
            <a:off x="3537150" y="37924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3" name="Google Shape;1553;p72"/>
          <p:cNvSpPr txBox="1"/>
          <p:nvPr/>
        </p:nvSpPr>
        <p:spPr>
          <a:xfrm>
            <a:off x="3536572" y="39108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4" name="Google Shape;1554;p72"/>
          <p:cNvSpPr txBox="1"/>
          <p:nvPr/>
        </p:nvSpPr>
        <p:spPr>
          <a:xfrm>
            <a:off x="3147791" y="25247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5" name="Google Shape;1555;p72"/>
          <p:cNvSpPr txBox="1"/>
          <p:nvPr/>
        </p:nvSpPr>
        <p:spPr>
          <a:xfrm>
            <a:off x="3003789"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6" name="Google Shape;1556;p72"/>
          <p:cNvSpPr txBox="1"/>
          <p:nvPr/>
        </p:nvSpPr>
        <p:spPr>
          <a:xfrm>
            <a:off x="3280344"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557" name="Google Shape;1557;p72"/>
          <p:cNvCxnSpPr/>
          <p:nvPr/>
        </p:nvCxnSpPr>
        <p:spPr>
          <a:xfrm>
            <a:off x="3828776" y="2727497"/>
            <a:ext cx="375300" cy="1540800"/>
          </a:xfrm>
          <a:prstGeom prst="straightConnector1">
            <a:avLst/>
          </a:prstGeom>
          <a:noFill/>
          <a:ln w="9525" cap="flat" cmpd="sng">
            <a:solidFill>
              <a:srgbClr val="595959"/>
            </a:solidFill>
            <a:prstDash val="solid"/>
            <a:round/>
            <a:headEnd type="none" w="sm" len="sm"/>
            <a:tailEnd type="triangle" w="lg" len="lg"/>
          </a:ln>
        </p:spPr>
      </p:cxnSp>
      <p:cxnSp>
        <p:nvCxnSpPr>
          <p:cNvPr id="1558" name="Google Shape;1558;p72"/>
          <p:cNvCxnSpPr/>
          <p:nvPr/>
        </p:nvCxnSpPr>
        <p:spPr>
          <a:xfrm>
            <a:off x="3828776" y="3229056"/>
            <a:ext cx="375300" cy="1039500"/>
          </a:xfrm>
          <a:prstGeom prst="straightConnector1">
            <a:avLst/>
          </a:prstGeom>
          <a:noFill/>
          <a:ln w="9525" cap="flat" cmpd="sng">
            <a:solidFill>
              <a:srgbClr val="595959"/>
            </a:solidFill>
            <a:prstDash val="solid"/>
            <a:round/>
            <a:headEnd type="none" w="sm" len="sm"/>
            <a:tailEnd type="triangle" w="lg" len="lg"/>
          </a:ln>
        </p:spPr>
      </p:cxnSp>
      <p:cxnSp>
        <p:nvCxnSpPr>
          <p:cNvPr id="1559" name="Google Shape;1559;p72"/>
          <p:cNvCxnSpPr/>
          <p:nvPr/>
        </p:nvCxnSpPr>
        <p:spPr>
          <a:xfrm>
            <a:off x="3828776" y="3730614"/>
            <a:ext cx="375300" cy="537900"/>
          </a:xfrm>
          <a:prstGeom prst="straightConnector1">
            <a:avLst/>
          </a:prstGeom>
          <a:noFill/>
          <a:ln w="9525" cap="flat" cmpd="sng">
            <a:solidFill>
              <a:srgbClr val="595959"/>
            </a:solidFill>
            <a:prstDash val="solid"/>
            <a:round/>
            <a:headEnd type="none" w="sm" len="sm"/>
            <a:tailEnd type="triangle" w="lg" len="lg"/>
          </a:ln>
        </p:spPr>
      </p:cxnSp>
      <p:sp>
        <p:nvSpPr>
          <p:cNvPr id="1560" name="Google Shape;1560;p72"/>
          <p:cNvSpPr txBox="1"/>
          <p:nvPr/>
        </p:nvSpPr>
        <p:spPr>
          <a:xfrm>
            <a:off x="4297041" y="37340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1" name="Google Shape;1561;p72"/>
          <p:cNvSpPr txBox="1"/>
          <p:nvPr/>
        </p:nvSpPr>
        <p:spPr>
          <a:xfrm>
            <a:off x="4297038" y="34923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2" name="Google Shape;1562;p72"/>
          <p:cNvSpPr txBox="1"/>
          <p:nvPr/>
        </p:nvSpPr>
        <p:spPr>
          <a:xfrm>
            <a:off x="4296460" y="361074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3" name="Google Shape;1563;p72"/>
          <p:cNvSpPr/>
          <p:nvPr/>
        </p:nvSpPr>
        <p:spPr>
          <a:xfrm>
            <a:off x="5807838" y="2259025"/>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72"/>
          <p:cNvSpPr/>
          <p:nvPr/>
        </p:nvSpPr>
        <p:spPr>
          <a:xfrm>
            <a:off x="5806734" y="274734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72"/>
          <p:cNvSpPr/>
          <p:nvPr/>
        </p:nvSpPr>
        <p:spPr>
          <a:xfrm>
            <a:off x="5803296" y="326129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72"/>
          <p:cNvSpPr/>
          <p:nvPr/>
        </p:nvSpPr>
        <p:spPr>
          <a:xfrm>
            <a:off x="5807831" y="3802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72"/>
          <p:cNvSpPr/>
          <p:nvPr/>
        </p:nvSpPr>
        <p:spPr>
          <a:xfrm>
            <a:off x="5807831" y="465119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72"/>
          <p:cNvSpPr txBox="1"/>
          <p:nvPr/>
        </p:nvSpPr>
        <p:spPr>
          <a:xfrm>
            <a:off x="6697243" y="40877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9" name="Google Shape;1569;p72"/>
          <p:cNvSpPr/>
          <p:nvPr/>
        </p:nvSpPr>
        <p:spPr>
          <a:xfrm>
            <a:off x="6582593" y="4011752"/>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72"/>
          <p:cNvSpPr/>
          <p:nvPr/>
        </p:nvSpPr>
        <p:spPr>
          <a:xfrm>
            <a:off x="4990103" y="253922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72"/>
          <p:cNvSpPr/>
          <p:nvPr/>
        </p:nvSpPr>
        <p:spPr>
          <a:xfrm>
            <a:off x="4990103" y="3040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72"/>
          <p:cNvSpPr/>
          <p:nvPr/>
        </p:nvSpPr>
        <p:spPr>
          <a:xfrm>
            <a:off x="4990103" y="354233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72"/>
          <p:cNvSpPr/>
          <p:nvPr/>
        </p:nvSpPr>
        <p:spPr>
          <a:xfrm>
            <a:off x="4990103" y="432900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4" name="Google Shape;1574;p72"/>
          <p:cNvCxnSpPr/>
          <p:nvPr/>
        </p:nvCxnSpPr>
        <p:spPr>
          <a:xfrm rot="10800000" flipH="1">
            <a:off x="4592459" y="3735316"/>
            <a:ext cx="397500" cy="533100"/>
          </a:xfrm>
          <a:prstGeom prst="straightConnector1">
            <a:avLst/>
          </a:prstGeom>
          <a:noFill/>
          <a:ln w="9525" cap="flat" cmpd="sng">
            <a:solidFill>
              <a:srgbClr val="595959"/>
            </a:solidFill>
            <a:prstDash val="solid"/>
            <a:round/>
            <a:headEnd type="none" w="sm" len="sm"/>
            <a:tailEnd type="triangle" w="lg" len="lg"/>
          </a:ln>
        </p:spPr>
      </p:cxnSp>
      <p:cxnSp>
        <p:nvCxnSpPr>
          <p:cNvPr id="1575" name="Google Shape;1575;p72"/>
          <p:cNvCxnSpPr/>
          <p:nvPr/>
        </p:nvCxnSpPr>
        <p:spPr>
          <a:xfrm rot="10800000" flipH="1">
            <a:off x="4592459" y="3233716"/>
            <a:ext cx="397500" cy="1034700"/>
          </a:xfrm>
          <a:prstGeom prst="straightConnector1">
            <a:avLst/>
          </a:prstGeom>
          <a:noFill/>
          <a:ln w="9525" cap="flat" cmpd="sng">
            <a:solidFill>
              <a:srgbClr val="595959"/>
            </a:solidFill>
            <a:prstDash val="solid"/>
            <a:round/>
            <a:headEnd type="none" w="sm" len="sm"/>
            <a:tailEnd type="triangle" w="lg" len="lg"/>
          </a:ln>
        </p:spPr>
      </p:cxnSp>
      <p:cxnSp>
        <p:nvCxnSpPr>
          <p:cNvPr id="1576" name="Google Shape;1576;p72"/>
          <p:cNvCxnSpPr/>
          <p:nvPr/>
        </p:nvCxnSpPr>
        <p:spPr>
          <a:xfrm rot="10800000" flipH="1">
            <a:off x="4592459" y="2732116"/>
            <a:ext cx="397500" cy="1536300"/>
          </a:xfrm>
          <a:prstGeom prst="straightConnector1">
            <a:avLst/>
          </a:prstGeom>
          <a:noFill/>
          <a:ln w="9525" cap="flat" cmpd="sng">
            <a:solidFill>
              <a:srgbClr val="595959"/>
            </a:solidFill>
            <a:prstDash val="solid"/>
            <a:round/>
            <a:headEnd type="none" w="sm" len="sm"/>
            <a:tailEnd type="triangle" w="lg" len="lg"/>
          </a:ln>
        </p:spPr>
      </p:cxnSp>
      <p:cxnSp>
        <p:nvCxnSpPr>
          <p:cNvPr id="1577" name="Google Shape;1577;p72"/>
          <p:cNvCxnSpPr/>
          <p:nvPr/>
        </p:nvCxnSpPr>
        <p:spPr>
          <a:xfrm>
            <a:off x="6190727" y="3995597"/>
            <a:ext cx="448800" cy="939000"/>
          </a:xfrm>
          <a:prstGeom prst="straightConnector1">
            <a:avLst/>
          </a:prstGeom>
          <a:noFill/>
          <a:ln w="9525" cap="flat" cmpd="sng">
            <a:solidFill>
              <a:srgbClr val="595959"/>
            </a:solidFill>
            <a:prstDash val="solid"/>
            <a:round/>
            <a:headEnd type="none" w="sm" len="sm"/>
            <a:tailEnd type="triangle" w="lg" len="lg"/>
          </a:ln>
        </p:spPr>
      </p:cxnSp>
      <p:cxnSp>
        <p:nvCxnSpPr>
          <p:cNvPr id="1578" name="Google Shape;1578;p72"/>
          <p:cNvCxnSpPr/>
          <p:nvPr/>
        </p:nvCxnSpPr>
        <p:spPr>
          <a:xfrm>
            <a:off x="6190727" y="3995597"/>
            <a:ext cx="381900" cy="209100"/>
          </a:xfrm>
          <a:prstGeom prst="straightConnector1">
            <a:avLst/>
          </a:prstGeom>
          <a:noFill/>
          <a:ln w="9525" cap="flat" cmpd="sng">
            <a:solidFill>
              <a:srgbClr val="595959"/>
            </a:solidFill>
            <a:prstDash val="solid"/>
            <a:round/>
            <a:headEnd type="none" w="sm" len="sm"/>
            <a:tailEnd type="triangle" w="lg" len="lg"/>
          </a:ln>
        </p:spPr>
      </p:cxnSp>
      <p:cxnSp>
        <p:nvCxnSpPr>
          <p:cNvPr id="1579" name="Google Shape;1579;p72"/>
          <p:cNvCxnSpPr/>
          <p:nvPr/>
        </p:nvCxnSpPr>
        <p:spPr>
          <a:xfrm>
            <a:off x="6185439" y="3454109"/>
            <a:ext cx="387300" cy="750300"/>
          </a:xfrm>
          <a:prstGeom prst="straightConnector1">
            <a:avLst/>
          </a:prstGeom>
          <a:noFill/>
          <a:ln w="9525" cap="flat" cmpd="sng">
            <a:solidFill>
              <a:srgbClr val="595959"/>
            </a:solidFill>
            <a:prstDash val="solid"/>
            <a:round/>
            <a:headEnd type="none" w="sm" len="sm"/>
            <a:tailEnd type="triangle" w="lg" len="lg"/>
          </a:ln>
        </p:spPr>
      </p:cxnSp>
      <p:cxnSp>
        <p:nvCxnSpPr>
          <p:cNvPr id="1580" name="Google Shape;1580;p72"/>
          <p:cNvCxnSpPr/>
          <p:nvPr/>
        </p:nvCxnSpPr>
        <p:spPr>
          <a:xfrm>
            <a:off x="6189448" y="2940158"/>
            <a:ext cx="383700" cy="1264500"/>
          </a:xfrm>
          <a:prstGeom prst="straightConnector1">
            <a:avLst/>
          </a:prstGeom>
          <a:noFill/>
          <a:ln w="9525" cap="flat" cmpd="sng">
            <a:solidFill>
              <a:srgbClr val="595959"/>
            </a:solidFill>
            <a:prstDash val="solid"/>
            <a:round/>
            <a:headEnd type="none" w="sm" len="sm"/>
            <a:tailEnd type="triangle" w="lg" len="lg"/>
          </a:ln>
        </p:spPr>
      </p:cxnSp>
      <p:cxnSp>
        <p:nvCxnSpPr>
          <p:cNvPr id="1581" name="Google Shape;1581;p72"/>
          <p:cNvCxnSpPr/>
          <p:nvPr/>
        </p:nvCxnSpPr>
        <p:spPr>
          <a:xfrm>
            <a:off x="6190735" y="2451835"/>
            <a:ext cx="381900" cy="1752300"/>
          </a:xfrm>
          <a:prstGeom prst="straightConnector1">
            <a:avLst/>
          </a:prstGeom>
          <a:noFill/>
          <a:ln w="9525" cap="flat" cmpd="sng">
            <a:solidFill>
              <a:srgbClr val="595959"/>
            </a:solidFill>
            <a:prstDash val="solid"/>
            <a:round/>
            <a:headEnd type="none" w="sm" len="sm"/>
            <a:tailEnd type="triangle" w="lg" len="lg"/>
          </a:ln>
        </p:spPr>
      </p:cxnSp>
      <p:cxnSp>
        <p:nvCxnSpPr>
          <p:cNvPr id="1582" name="Google Shape;1582;p72"/>
          <p:cNvCxnSpPr/>
          <p:nvPr/>
        </p:nvCxnSpPr>
        <p:spPr>
          <a:xfrm rot="10800000" flipH="1">
            <a:off x="6190727" y="4204420"/>
            <a:ext cx="381900" cy="639600"/>
          </a:xfrm>
          <a:prstGeom prst="straightConnector1">
            <a:avLst/>
          </a:prstGeom>
          <a:noFill/>
          <a:ln w="9525" cap="flat" cmpd="sng">
            <a:solidFill>
              <a:srgbClr val="595959"/>
            </a:solidFill>
            <a:prstDash val="solid"/>
            <a:round/>
            <a:headEnd type="none" w="sm" len="sm"/>
            <a:tailEnd type="triangle" w="lg" len="lg"/>
          </a:ln>
        </p:spPr>
      </p:cxnSp>
      <p:cxnSp>
        <p:nvCxnSpPr>
          <p:cNvPr id="1583" name="Google Shape;1583;p72"/>
          <p:cNvCxnSpPr/>
          <p:nvPr/>
        </p:nvCxnSpPr>
        <p:spPr>
          <a:xfrm rot="10800000" flipH="1">
            <a:off x="6190727" y="3686020"/>
            <a:ext cx="381900" cy="1158000"/>
          </a:xfrm>
          <a:prstGeom prst="straightConnector1">
            <a:avLst/>
          </a:prstGeom>
          <a:noFill/>
          <a:ln w="9525" cap="flat" cmpd="sng">
            <a:solidFill>
              <a:srgbClr val="595959"/>
            </a:solidFill>
            <a:prstDash val="solid"/>
            <a:round/>
            <a:headEnd type="none" w="sm" len="sm"/>
            <a:tailEnd type="triangle" w="lg" len="lg"/>
          </a:ln>
        </p:spPr>
      </p:cxnSp>
      <p:cxnSp>
        <p:nvCxnSpPr>
          <p:cNvPr id="1584" name="Google Shape;1584;p72"/>
          <p:cNvCxnSpPr/>
          <p:nvPr/>
        </p:nvCxnSpPr>
        <p:spPr>
          <a:xfrm rot="10800000" flipH="1">
            <a:off x="6190727" y="3185020"/>
            <a:ext cx="381900" cy="1659000"/>
          </a:xfrm>
          <a:prstGeom prst="straightConnector1">
            <a:avLst/>
          </a:prstGeom>
          <a:noFill/>
          <a:ln w="9525" cap="flat" cmpd="sng">
            <a:solidFill>
              <a:srgbClr val="595959"/>
            </a:solidFill>
            <a:prstDash val="solid"/>
            <a:round/>
            <a:headEnd type="none" w="sm" len="sm"/>
            <a:tailEnd type="triangle" w="lg" len="lg"/>
          </a:ln>
        </p:spPr>
      </p:cxnSp>
      <p:cxnSp>
        <p:nvCxnSpPr>
          <p:cNvPr id="1585" name="Google Shape;1585;p72"/>
          <p:cNvCxnSpPr/>
          <p:nvPr/>
        </p:nvCxnSpPr>
        <p:spPr>
          <a:xfrm rot="10800000" flipH="1">
            <a:off x="6190727" y="2683120"/>
            <a:ext cx="381900" cy="2160900"/>
          </a:xfrm>
          <a:prstGeom prst="straightConnector1">
            <a:avLst/>
          </a:prstGeom>
          <a:noFill/>
          <a:ln w="9525" cap="flat" cmpd="sng">
            <a:solidFill>
              <a:srgbClr val="595959"/>
            </a:solidFill>
            <a:prstDash val="solid"/>
            <a:round/>
            <a:headEnd type="none" w="sm" len="sm"/>
            <a:tailEnd type="triangle" w="lg" len="lg"/>
          </a:ln>
        </p:spPr>
      </p:cxnSp>
      <p:cxnSp>
        <p:nvCxnSpPr>
          <p:cNvPr id="1586" name="Google Shape;1586;p72"/>
          <p:cNvCxnSpPr/>
          <p:nvPr/>
        </p:nvCxnSpPr>
        <p:spPr>
          <a:xfrm rot="10800000" flipH="1">
            <a:off x="6190727" y="2181220"/>
            <a:ext cx="381900" cy="2662800"/>
          </a:xfrm>
          <a:prstGeom prst="straightConnector1">
            <a:avLst/>
          </a:prstGeom>
          <a:noFill/>
          <a:ln w="9525" cap="flat" cmpd="sng">
            <a:solidFill>
              <a:srgbClr val="595959"/>
            </a:solidFill>
            <a:prstDash val="solid"/>
            <a:round/>
            <a:headEnd type="none" w="sm" len="sm"/>
            <a:tailEnd type="triangle" w="lg" len="lg"/>
          </a:ln>
        </p:spPr>
      </p:cxnSp>
      <p:sp>
        <p:nvSpPr>
          <p:cNvPr id="1587" name="Google Shape;1587;p72"/>
          <p:cNvSpPr txBox="1"/>
          <p:nvPr/>
        </p:nvSpPr>
        <p:spPr>
          <a:xfrm>
            <a:off x="5534219" y="35346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88" name="Google Shape;1588;p72"/>
          <p:cNvSpPr txBox="1"/>
          <p:nvPr/>
        </p:nvSpPr>
        <p:spPr>
          <a:xfrm>
            <a:off x="5390217"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89" name="Google Shape;1589;p72"/>
          <p:cNvSpPr txBox="1"/>
          <p:nvPr/>
        </p:nvSpPr>
        <p:spPr>
          <a:xfrm>
            <a:off x="5692608"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0" name="Google Shape;1590;p72"/>
          <p:cNvSpPr txBox="1"/>
          <p:nvPr/>
        </p:nvSpPr>
        <p:spPr>
          <a:xfrm>
            <a:off x="5086166" y="405646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1" name="Google Shape;1591;p72"/>
          <p:cNvSpPr txBox="1"/>
          <p:nvPr/>
        </p:nvSpPr>
        <p:spPr>
          <a:xfrm>
            <a:off x="5086162" y="381482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2" name="Google Shape;1592;p72"/>
          <p:cNvSpPr txBox="1"/>
          <p:nvPr/>
        </p:nvSpPr>
        <p:spPr>
          <a:xfrm>
            <a:off x="5085584" y="393320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3" name="Google Shape;1593;p72"/>
          <p:cNvSpPr txBox="1"/>
          <p:nvPr/>
        </p:nvSpPr>
        <p:spPr>
          <a:xfrm>
            <a:off x="5911743" y="434267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4" name="Google Shape;1594;p72"/>
          <p:cNvSpPr txBox="1"/>
          <p:nvPr/>
        </p:nvSpPr>
        <p:spPr>
          <a:xfrm>
            <a:off x="5911739" y="41010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5" name="Google Shape;1595;p72"/>
          <p:cNvSpPr txBox="1"/>
          <p:nvPr/>
        </p:nvSpPr>
        <p:spPr>
          <a:xfrm>
            <a:off x="5911161" y="421940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6" name="Google Shape;1596;p72"/>
          <p:cNvSpPr txBox="1"/>
          <p:nvPr/>
        </p:nvSpPr>
        <p:spPr>
          <a:xfrm>
            <a:off x="6675394" y="45532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7" name="Google Shape;1597;p72"/>
          <p:cNvSpPr txBox="1"/>
          <p:nvPr/>
        </p:nvSpPr>
        <p:spPr>
          <a:xfrm>
            <a:off x="6675390" y="43116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8" name="Google Shape;1598;p72"/>
          <p:cNvSpPr txBox="1"/>
          <p:nvPr/>
        </p:nvSpPr>
        <p:spPr>
          <a:xfrm>
            <a:off x="6674812" y="44299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599" name="Google Shape;1599;p72"/>
          <p:cNvCxnSpPr/>
          <p:nvPr/>
        </p:nvCxnSpPr>
        <p:spPr>
          <a:xfrm>
            <a:off x="2183659" y="2200966"/>
            <a:ext cx="469200" cy="276600"/>
          </a:xfrm>
          <a:prstGeom prst="straightConnector1">
            <a:avLst/>
          </a:prstGeom>
          <a:noFill/>
          <a:ln w="9525" cap="flat" cmpd="sng">
            <a:solidFill>
              <a:srgbClr val="595959"/>
            </a:solidFill>
            <a:prstDash val="solid"/>
            <a:round/>
            <a:headEnd type="none" w="sm" len="sm"/>
            <a:tailEnd type="triangle" w="lg" len="lg"/>
          </a:ln>
        </p:spPr>
      </p:cxnSp>
      <p:sp>
        <p:nvSpPr>
          <p:cNvPr id="1600" name="Google Shape;1600;p72"/>
          <p:cNvSpPr/>
          <p:nvPr/>
        </p:nvSpPr>
        <p:spPr>
          <a:xfrm>
            <a:off x="613972" y="2046075"/>
            <a:ext cx="100851" cy="3225775"/>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1" name="Google Shape;1601;p72"/>
          <p:cNvCxnSpPr/>
          <p:nvPr/>
        </p:nvCxnSpPr>
        <p:spPr>
          <a:xfrm flipH="1">
            <a:off x="1596931" y="26952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2" name="Google Shape;1602;p72"/>
          <p:cNvCxnSpPr/>
          <p:nvPr/>
        </p:nvCxnSpPr>
        <p:spPr>
          <a:xfrm flipH="1">
            <a:off x="1596931" y="31956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3" name="Google Shape;1603;p72"/>
          <p:cNvCxnSpPr/>
          <p:nvPr/>
        </p:nvCxnSpPr>
        <p:spPr>
          <a:xfrm flipH="1">
            <a:off x="1596931" y="36961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4" name="Google Shape;1604;p72"/>
          <p:cNvCxnSpPr/>
          <p:nvPr/>
        </p:nvCxnSpPr>
        <p:spPr>
          <a:xfrm flipH="1">
            <a:off x="1596931" y="41966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5" name="Google Shape;1605;p72"/>
          <p:cNvCxnSpPr/>
          <p:nvPr/>
        </p:nvCxnSpPr>
        <p:spPr>
          <a:xfrm flipH="1">
            <a:off x="1596931" y="5070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6" name="Google Shape;1606;p72"/>
          <p:cNvCxnSpPr/>
          <p:nvPr/>
        </p:nvCxnSpPr>
        <p:spPr>
          <a:xfrm flipH="1">
            <a:off x="6976255" y="21814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7" name="Google Shape;1607;p72"/>
          <p:cNvCxnSpPr/>
          <p:nvPr/>
        </p:nvCxnSpPr>
        <p:spPr>
          <a:xfrm flipH="1">
            <a:off x="6976255" y="26818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8" name="Google Shape;1608;p72"/>
          <p:cNvCxnSpPr/>
          <p:nvPr/>
        </p:nvCxnSpPr>
        <p:spPr>
          <a:xfrm flipH="1">
            <a:off x="6976255" y="31823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9" name="Google Shape;1609;p72"/>
          <p:cNvCxnSpPr/>
          <p:nvPr/>
        </p:nvCxnSpPr>
        <p:spPr>
          <a:xfrm flipH="1">
            <a:off x="6976255" y="36828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10" name="Google Shape;1610;p72"/>
          <p:cNvCxnSpPr/>
          <p:nvPr/>
        </p:nvCxnSpPr>
        <p:spPr>
          <a:xfrm flipH="1">
            <a:off x="6976255" y="41833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11" name="Google Shape;1611;p72"/>
          <p:cNvCxnSpPr/>
          <p:nvPr/>
        </p:nvCxnSpPr>
        <p:spPr>
          <a:xfrm flipH="1">
            <a:off x="6976255" y="5057419"/>
            <a:ext cx="207600" cy="600"/>
          </a:xfrm>
          <a:prstGeom prst="straightConnector1">
            <a:avLst/>
          </a:prstGeom>
          <a:noFill/>
          <a:ln w="9525" cap="flat" cmpd="sng">
            <a:solidFill>
              <a:srgbClr val="595959"/>
            </a:solidFill>
            <a:prstDash val="solid"/>
            <a:round/>
            <a:headEnd type="none" w="sm" len="sm"/>
            <a:tailEnd type="none" w="sm" len="sm"/>
          </a:ln>
        </p:spPr>
      </p:cxnSp>
      <p:sp>
        <p:nvSpPr>
          <p:cNvPr id="1612" name="Google Shape;1612;p72"/>
          <p:cNvSpPr txBox="1"/>
          <p:nvPr/>
        </p:nvSpPr>
        <p:spPr>
          <a:xfrm>
            <a:off x="376140" y="195498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3" name="Google Shape;1613;p72"/>
          <p:cNvSpPr txBox="1"/>
          <p:nvPr/>
        </p:nvSpPr>
        <p:spPr>
          <a:xfrm>
            <a:off x="360825" y="2429429"/>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4" name="Google Shape;1614;p72"/>
          <p:cNvSpPr txBox="1"/>
          <p:nvPr/>
        </p:nvSpPr>
        <p:spPr>
          <a:xfrm>
            <a:off x="376140" y="2943993"/>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5" name="Google Shape;1615;p72"/>
          <p:cNvSpPr txBox="1"/>
          <p:nvPr/>
        </p:nvSpPr>
        <p:spPr>
          <a:xfrm>
            <a:off x="376140" y="3438496"/>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6" name="Google Shape;1616;p72"/>
          <p:cNvSpPr txBox="1"/>
          <p:nvPr/>
        </p:nvSpPr>
        <p:spPr>
          <a:xfrm>
            <a:off x="376140" y="393300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7" name="Google Shape;1617;p72"/>
          <p:cNvSpPr txBox="1"/>
          <p:nvPr/>
        </p:nvSpPr>
        <p:spPr>
          <a:xfrm>
            <a:off x="360825" y="4766564"/>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nvGrpSpPr>
          <p:cNvPr id="1618" name="Google Shape;1618;p72"/>
          <p:cNvGrpSpPr/>
          <p:nvPr/>
        </p:nvGrpSpPr>
        <p:grpSpPr>
          <a:xfrm>
            <a:off x="7997609" y="2001815"/>
            <a:ext cx="469200" cy="3242788"/>
            <a:chOff x="7249513" y="856662"/>
            <a:chExt cx="469200" cy="3242788"/>
          </a:xfrm>
        </p:grpSpPr>
        <p:pic>
          <p:nvPicPr>
            <p:cNvPr id="1619" name="Google Shape;1619;p72"/>
            <p:cNvPicPr preferRelativeResize="0"/>
            <p:nvPr/>
          </p:nvPicPr>
          <p:blipFill rotWithShape="1">
            <a:blip r:embed="rId3">
              <a:alphaModFix/>
            </a:blip>
            <a:srcRect/>
            <a:stretch/>
          </p:blipFill>
          <p:spPr>
            <a:xfrm>
              <a:off x="7301637" y="919261"/>
              <a:ext cx="209018" cy="157613"/>
            </a:xfrm>
            <a:prstGeom prst="rect">
              <a:avLst/>
            </a:prstGeom>
            <a:noFill/>
            <a:ln>
              <a:noFill/>
            </a:ln>
          </p:spPr>
        </p:pic>
        <p:pic>
          <p:nvPicPr>
            <p:cNvPr id="1620" name="Google Shape;1620;p72"/>
            <p:cNvPicPr preferRelativeResize="0"/>
            <p:nvPr/>
          </p:nvPicPr>
          <p:blipFill rotWithShape="1">
            <a:blip r:embed="rId3">
              <a:alphaModFix/>
            </a:blip>
            <a:srcRect/>
            <a:stretch/>
          </p:blipFill>
          <p:spPr>
            <a:xfrm>
              <a:off x="7305082" y="1416915"/>
              <a:ext cx="209018" cy="157613"/>
            </a:xfrm>
            <a:prstGeom prst="rect">
              <a:avLst/>
            </a:prstGeom>
            <a:noFill/>
            <a:ln>
              <a:noFill/>
            </a:ln>
          </p:spPr>
        </p:pic>
        <p:pic>
          <p:nvPicPr>
            <p:cNvPr id="1621" name="Google Shape;1621;p72"/>
            <p:cNvPicPr preferRelativeResize="0"/>
            <p:nvPr/>
          </p:nvPicPr>
          <p:blipFill rotWithShape="1">
            <a:blip r:embed="rId3">
              <a:alphaModFix/>
            </a:blip>
            <a:srcRect/>
            <a:stretch/>
          </p:blipFill>
          <p:spPr>
            <a:xfrm>
              <a:off x="7305082" y="1914569"/>
              <a:ext cx="209018" cy="157613"/>
            </a:xfrm>
            <a:prstGeom prst="rect">
              <a:avLst/>
            </a:prstGeom>
            <a:noFill/>
            <a:ln>
              <a:noFill/>
            </a:ln>
          </p:spPr>
        </p:pic>
        <p:pic>
          <p:nvPicPr>
            <p:cNvPr id="1622" name="Google Shape;1622;p72"/>
            <p:cNvPicPr preferRelativeResize="0"/>
            <p:nvPr/>
          </p:nvPicPr>
          <p:blipFill rotWithShape="1">
            <a:blip r:embed="rId3">
              <a:alphaModFix/>
            </a:blip>
            <a:srcRect/>
            <a:stretch/>
          </p:blipFill>
          <p:spPr>
            <a:xfrm>
              <a:off x="7305082" y="2412223"/>
              <a:ext cx="209018" cy="157613"/>
            </a:xfrm>
            <a:prstGeom prst="rect">
              <a:avLst/>
            </a:prstGeom>
            <a:noFill/>
            <a:ln>
              <a:noFill/>
            </a:ln>
          </p:spPr>
        </p:pic>
        <p:pic>
          <p:nvPicPr>
            <p:cNvPr id="1623" name="Google Shape;1623;p72"/>
            <p:cNvPicPr preferRelativeResize="0"/>
            <p:nvPr/>
          </p:nvPicPr>
          <p:blipFill rotWithShape="1">
            <a:blip r:embed="rId3">
              <a:alphaModFix/>
            </a:blip>
            <a:srcRect/>
            <a:stretch/>
          </p:blipFill>
          <p:spPr>
            <a:xfrm>
              <a:off x="7303700" y="2909877"/>
              <a:ext cx="209018" cy="157613"/>
            </a:xfrm>
            <a:prstGeom prst="rect">
              <a:avLst/>
            </a:prstGeom>
            <a:noFill/>
            <a:ln>
              <a:noFill/>
            </a:ln>
          </p:spPr>
        </p:pic>
        <p:pic>
          <p:nvPicPr>
            <p:cNvPr id="1624" name="Google Shape;1624;p72"/>
            <p:cNvPicPr preferRelativeResize="0"/>
            <p:nvPr/>
          </p:nvPicPr>
          <p:blipFill rotWithShape="1">
            <a:blip r:embed="rId3">
              <a:alphaModFix/>
            </a:blip>
            <a:srcRect/>
            <a:stretch/>
          </p:blipFill>
          <p:spPr>
            <a:xfrm>
              <a:off x="7301625" y="3775526"/>
              <a:ext cx="209018" cy="157613"/>
            </a:xfrm>
            <a:prstGeom prst="rect">
              <a:avLst/>
            </a:prstGeom>
            <a:noFill/>
            <a:ln>
              <a:noFill/>
            </a:ln>
          </p:spPr>
        </p:pic>
        <p:grpSp>
          <p:nvGrpSpPr>
            <p:cNvPr id="1625" name="Google Shape;1625;p72"/>
            <p:cNvGrpSpPr/>
            <p:nvPr/>
          </p:nvGrpSpPr>
          <p:grpSpPr>
            <a:xfrm>
              <a:off x="7249513" y="856662"/>
              <a:ext cx="469200" cy="3242788"/>
              <a:chOff x="7249513" y="856662"/>
              <a:chExt cx="469200" cy="3242788"/>
            </a:xfrm>
          </p:grpSpPr>
          <p:sp>
            <p:nvSpPr>
              <p:cNvPr id="1626" name="Google Shape;1626;p72"/>
              <p:cNvSpPr txBox="1"/>
              <p:nvPr/>
            </p:nvSpPr>
            <p:spPr>
              <a:xfrm>
                <a:off x="7249513" y="85666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7" name="Google Shape;1627;p72"/>
              <p:cNvSpPr txBox="1"/>
              <p:nvPr/>
            </p:nvSpPr>
            <p:spPr>
              <a:xfrm>
                <a:off x="7249513" y="135116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8" name="Google Shape;1628;p72"/>
              <p:cNvSpPr txBox="1"/>
              <p:nvPr/>
            </p:nvSpPr>
            <p:spPr>
              <a:xfrm>
                <a:off x="7249513" y="1845668"/>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9" name="Google Shape;1629;p72"/>
              <p:cNvSpPr txBox="1"/>
              <p:nvPr/>
            </p:nvSpPr>
            <p:spPr>
              <a:xfrm>
                <a:off x="7249513" y="234017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30" name="Google Shape;1630;p72"/>
              <p:cNvSpPr txBox="1"/>
              <p:nvPr/>
            </p:nvSpPr>
            <p:spPr>
              <a:xfrm>
                <a:off x="7249513" y="28346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31" name="Google Shape;1631;p72"/>
              <p:cNvSpPr txBox="1"/>
              <p:nvPr/>
            </p:nvSpPr>
            <p:spPr>
              <a:xfrm>
                <a:off x="7249513" y="371365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grpSp>
      <p:sp>
        <p:nvSpPr>
          <p:cNvPr id="1632" name="Google Shape;1632;p72"/>
          <p:cNvSpPr txBox="1"/>
          <p:nvPr/>
        </p:nvSpPr>
        <p:spPr>
          <a:xfrm>
            <a:off x="420757" y="462687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3" name="Google Shape;1633;p72"/>
          <p:cNvSpPr txBox="1"/>
          <p:nvPr/>
        </p:nvSpPr>
        <p:spPr>
          <a:xfrm>
            <a:off x="420754" y="43778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4" name="Google Shape;1634;p72"/>
          <p:cNvSpPr txBox="1"/>
          <p:nvPr/>
        </p:nvSpPr>
        <p:spPr>
          <a:xfrm>
            <a:off x="420176" y="450361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5" name="Google Shape;1635;p72"/>
          <p:cNvSpPr txBox="1"/>
          <p:nvPr/>
        </p:nvSpPr>
        <p:spPr>
          <a:xfrm>
            <a:off x="8062276" y="465587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6" name="Google Shape;1636;p72"/>
          <p:cNvSpPr txBox="1"/>
          <p:nvPr/>
        </p:nvSpPr>
        <p:spPr>
          <a:xfrm>
            <a:off x="8062272" y="441422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7" name="Google Shape;1637;p72"/>
          <p:cNvSpPr txBox="1"/>
          <p:nvPr/>
        </p:nvSpPr>
        <p:spPr>
          <a:xfrm>
            <a:off x="8061694" y="45326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8" name="Google Shape;1638;p72"/>
          <p:cNvSpPr/>
          <p:nvPr/>
        </p:nvSpPr>
        <p:spPr>
          <a:xfrm>
            <a:off x="8024170" y="2071254"/>
            <a:ext cx="128905" cy="32674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72"/>
          <p:cNvSpPr/>
          <p:nvPr/>
        </p:nvSpPr>
        <p:spPr>
          <a:xfrm>
            <a:off x="8227747" y="2071254"/>
            <a:ext cx="113420" cy="3267419"/>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72"/>
          <p:cNvSpPr txBox="1"/>
          <p:nvPr/>
        </p:nvSpPr>
        <p:spPr>
          <a:xfrm>
            <a:off x="4198602" y="2606754"/>
            <a:ext cx="438480" cy="33310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1</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1" name="Google Shape;1641;p72"/>
          <p:cNvSpPr txBox="1"/>
          <p:nvPr/>
        </p:nvSpPr>
        <p:spPr>
          <a:xfrm>
            <a:off x="4192189" y="3116771"/>
            <a:ext cx="438300" cy="29136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2</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2" name="Google Shape;1642;p72"/>
          <p:cNvSpPr txBox="1"/>
          <p:nvPr/>
        </p:nvSpPr>
        <p:spPr>
          <a:xfrm>
            <a:off x="4179401" y="4082077"/>
            <a:ext cx="496987" cy="3021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n</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3" name="Google Shape;1643;p72"/>
          <p:cNvSpPr txBox="1"/>
          <p:nvPr/>
        </p:nvSpPr>
        <p:spPr>
          <a:xfrm>
            <a:off x="1699119" y="1435236"/>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1644" name="Google Shape;1644;p72"/>
          <p:cNvSpPr txBox="1"/>
          <p:nvPr/>
        </p:nvSpPr>
        <p:spPr>
          <a:xfrm>
            <a:off x="4696906" y="1436812"/>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aphicFrame>
        <p:nvGraphicFramePr>
          <p:cNvPr id="1645" name="Google Shape;1645;p72"/>
          <p:cNvGraphicFramePr/>
          <p:nvPr/>
        </p:nvGraphicFramePr>
        <p:xfrm>
          <a:off x="896383" y="2001815"/>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6"/>
                  </a:ext>
                </a:extLst>
              </a:tr>
            </a:tbl>
          </a:graphicData>
        </a:graphic>
      </p:graphicFrame>
      <p:graphicFrame>
        <p:nvGraphicFramePr>
          <p:cNvPr id="1646" name="Google Shape;1646;p72"/>
          <p:cNvGraphicFramePr/>
          <p:nvPr/>
        </p:nvGraphicFramePr>
        <p:xfrm>
          <a:off x="7252907" y="1950667"/>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0.52</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0.03</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1"/>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0.01</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0.07</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3"/>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-1.08</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val="10005"/>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1.45</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1647" name="Google Shape;1647;p72"/>
          <p:cNvSpPr/>
          <p:nvPr/>
        </p:nvSpPr>
        <p:spPr>
          <a:xfrm>
            <a:off x="8732108" y="3610746"/>
            <a:ext cx="749643" cy="317391"/>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648" name="Google Shape;1648;p72"/>
          <p:cNvGraphicFramePr/>
          <p:nvPr/>
        </p:nvGraphicFramePr>
        <p:xfrm>
          <a:off x="9728884" y="3492367"/>
          <a:ext cx="757875" cy="572175"/>
        </p:xfrm>
        <a:graphic>
          <a:graphicData uri="http://schemas.openxmlformats.org/drawingml/2006/table">
            <a:tbl>
              <a:tblPr>
                <a:noFill/>
                <a:tableStyleId>{E718ED46-BCFB-4B95-8118-5FFCF8DE690B}</a:tableStyleId>
              </a:tblPr>
              <a:tblGrid>
                <a:gridCol w="757875">
                  <a:extLst>
                    <a:ext uri="{9D8B030D-6E8A-4147-A177-3AD203B41FA5}">
                      <a16:colId xmlns:a16="http://schemas.microsoft.com/office/drawing/2014/main" val="20000"/>
                    </a:ext>
                  </a:extLst>
                </a:gridCol>
              </a:tblGrid>
              <a:tr h="572175">
                <a:tc>
                  <a:txBody>
                    <a:bodyPr/>
                    <a:lstStyle/>
                    <a:p>
                      <a:pPr marL="0" marR="0" lvl="1"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4.5252</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649" name="Google Shape;1649;p72"/>
          <p:cNvSpPr txBox="1"/>
          <p:nvPr/>
        </p:nvSpPr>
        <p:spPr>
          <a:xfrm>
            <a:off x="9228745" y="2766689"/>
            <a:ext cx="163109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Reconstruction error of a single sample</a:t>
            </a:r>
            <a:endParaRPr sz="1400" b="0" i="0" u="none" strike="noStrike" cap="none">
              <a:solidFill>
                <a:srgbClr val="000000"/>
              </a:solidFill>
              <a:latin typeface="Arial"/>
              <a:ea typeface="Arial"/>
              <a:cs typeface="Arial"/>
              <a:sym typeface="Arial"/>
            </a:endParaRPr>
          </a:p>
        </p:txBody>
      </p:sp>
      <p:sp>
        <p:nvSpPr>
          <p:cNvPr id="1650" name="Google Shape;1650;p72"/>
          <p:cNvSpPr/>
          <p:nvPr/>
        </p:nvSpPr>
        <p:spPr>
          <a:xfrm>
            <a:off x="387133" y="2046076"/>
            <a:ext cx="105850" cy="3225775"/>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D298-3C38-4B88-B52D-FD919A42FE2E}"/>
              </a:ext>
            </a:extLst>
          </p:cNvPr>
          <p:cNvSpPr>
            <a:spLocks noGrp="1"/>
          </p:cNvSpPr>
          <p:nvPr>
            <p:ph type="title"/>
          </p:nvPr>
        </p:nvSpPr>
        <p:spPr/>
        <p:txBody>
          <a:bodyPr/>
          <a:lstStyle/>
          <a:p>
            <a:r>
              <a:rPr lang="en-US" dirty="0"/>
              <a:t>CATEGORICAL FEATURES</a:t>
            </a:r>
          </a:p>
        </p:txBody>
      </p:sp>
      <p:sp>
        <p:nvSpPr>
          <p:cNvPr id="15" name="Text Placeholder 14">
            <a:extLst>
              <a:ext uri="{FF2B5EF4-FFF2-40B4-BE49-F238E27FC236}">
                <a16:creationId xmlns:a16="http://schemas.microsoft.com/office/drawing/2014/main" id="{950D5952-3318-48E4-855C-A8D1B8F74472}"/>
              </a:ext>
            </a:extLst>
          </p:cNvPr>
          <p:cNvSpPr>
            <a:spLocks noGrp="1"/>
          </p:cNvSpPr>
          <p:nvPr>
            <p:ph type="body" idx="2"/>
          </p:nvPr>
        </p:nvSpPr>
        <p:spPr/>
        <p:txBody>
          <a:bodyPr/>
          <a:lstStyle/>
          <a:p>
            <a:r>
              <a:rPr lang="fr-FR" dirty="0">
                <a:solidFill>
                  <a:schemeClr val="tx2"/>
                </a:solidFill>
                <a:latin typeface="IBM Plex Sans"/>
              </a:rPr>
              <a:t>One-hot encoding vs Entity Embedding</a:t>
            </a:r>
            <a:endParaRPr lang="en-US" dirty="0">
              <a:solidFill>
                <a:schemeClr val="tx2"/>
              </a:solidFill>
            </a:endParaRPr>
          </a:p>
        </p:txBody>
      </p:sp>
      <p:graphicFrame>
        <p:nvGraphicFramePr>
          <p:cNvPr id="8" name="Table 8">
            <a:extLst>
              <a:ext uri="{FF2B5EF4-FFF2-40B4-BE49-F238E27FC236}">
                <a16:creationId xmlns:a16="http://schemas.microsoft.com/office/drawing/2014/main" id="{688AD363-19F1-4E2B-80D9-F2C8DBEE7F7E}"/>
              </a:ext>
            </a:extLst>
          </p:cNvPr>
          <p:cNvGraphicFramePr>
            <a:graphicFrameLocks noGrp="1"/>
          </p:cNvGraphicFramePr>
          <p:nvPr>
            <p:extLst>
              <p:ext uri="{D42A27DB-BD31-4B8C-83A1-F6EECF244321}">
                <p14:modId xmlns:p14="http://schemas.microsoft.com/office/powerpoint/2010/main" val="3508375039"/>
              </p:ext>
            </p:extLst>
          </p:nvPr>
        </p:nvGraphicFramePr>
        <p:xfrm>
          <a:off x="1232506" y="1837483"/>
          <a:ext cx="2444264" cy="1704244"/>
        </p:xfrm>
        <a:graphic>
          <a:graphicData uri="http://schemas.openxmlformats.org/drawingml/2006/table">
            <a:tbl>
              <a:tblPr firstRow="1" bandRow="1">
                <a:tableStyleId>{E718ED46-BCFB-4B95-8118-5FFCF8DE690B}</a:tableStyleId>
              </a:tblPr>
              <a:tblGrid>
                <a:gridCol w="611066">
                  <a:extLst>
                    <a:ext uri="{9D8B030D-6E8A-4147-A177-3AD203B41FA5}">
                      <a16:colId xmlns:a16="http://schemas.microsoft.com/office/drawing/2014/main" val="1620900958"/>
                    </a:ext>
                  </a:extLst>
                </a:gridCol>
                <a:gridCol w="611066">
                  <a:extLst>
                    <a:ext uri="{9D8B030D-6E8A-4147-A177-3AD203B41FA5}">
                      <a16:colId xmlns:a16="http://schemas.microsoft.com/office/drawing/2014/main" val="3843414316"/>
                    </a:ext>
                  </a:extLst>
                </a:gridCol>
                <a:gridCol w="611066">
                  <a:extLst>
                    <a:ext uri="{9D8B030D-6E8A-4147-A177-3AD203B41FA5}">
                      <a16:colId xmlns:a16="http://schemas.microsoft.com/office/drawing/2014/main" val="3771660144"/>
                    </a:ext>
                  </a:extLst>
                </a:gridCol>
                <a:gridCol w="611066">
                  <a:extLst>
                    <a:ext uri="{9D8B030D-6E8A-4147-A177-3AD203B41FA5}">
                      <a16:colId xmlns:a16="http://schemas.microsoft.com/office/drawing/2014/main" val="1435899637"/>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t>
                      </a:r>
                    </a:p>
                  </a:txBody>
                  <a:tcPr/>
                </a:tc>
                <a:tc>
                  <a:txBody>
                    <a:bodyPr/>
                    <a:lstStyle/>
                    <a:p>
                      <a:pPr algn="ctr"/>
                      <a:r>
                        <a:rPr lang="en-US" dirty="0">
                          <a:solidFill>
                            <a:schemeClr val="bg2"/>
                          </a:solidFill>
                        </a:rPr>
                        <a:t>C2</a:t>
                      </a:r>
                    </a:p>
                  </a:txBody>
                  <a:tcPr/>
                </a:tc>
                <a:extLst>
                  <a:ext uri="{0D108BD9-81ED-4DB2-BD59-A6C34878D82A}">
                    <a16:rowId xmlns:a16="http://schemas.microsoft.com/office/drawing/2014/main"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C2a</a:t>
                      </a:r>
                    </a:p>
                  </a:txBody>
                  <a:tcPr/>
                </a:tc>
                <a:extLst>
                  <a:ext uri="{0D108BD9-81ED-4DB2-BD59-A6C34878D82A}">
                    <a16:rowId xmlns:a16="http://schemas.microsoft.com/office/drawing/2014/main"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C2a </a:t>
                      </a:r>
                    </a:p>
                  </a:txBody>
                  <a:tcPr/>
                </a:tc>
                <a:extLst>
                  <a:ext uri="{0D108BD9-81ED-4DB2-BD59-A6C34878D82A}">
                    <a16:rowId xmlns:a16="http://schemas.microsoft.com/office/drawing/2014/main"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C1b </a:t>
                      </a:r>
                    </a:p>
                  </a:txBody>
                  <a:tcPr/>
                </a:tc>
                <a:tc>
                  <a:txBody>
                    <a:bodyPr/>
                    <a:lstStyle/>
                    <a:p>
                      <a:pPr algn="ctr"/>
                      <a:r>
                        <a:rPr lang="en-US" dirty="0">
                          <a:solidFill>
                            <a:schemeClr val="bg2"/>
                          </a:solidFill>
                        </a:rPr>
                        <a:t>C2c </a:t>
                      </a:r>
                    </a:p>
                  </a:txBody>
                  <a:tcPr/>
                </a:tc>
                <a:extLst>
                  <a:ext uri="{0D108BD9-81ED-4DB2-BD59-A6C34878D82A}">
                    <a16:rowId xmlns:a16="http://schemas.microsoft.com/office/drawing/2014/main" val="1191490094"/>
                  </a:ext>
                </a:extLst>
              </a:tr>
            </a:tbl>
          </a:graphicData>
        </a:graphic>
      </p:graphicFrame>
      <p:graphicFrame>
        <p:nvGraphicFramePr>
          <p:cNvPr id="10" name="Table 8">
            <a:extLst>
              <a:ext uri="{FF2B5EF4-FFF2-40B4-BE49-F238E27FC236}">
                <a16:creationId xmlns:a16="http://schemas.microsoft.com/office/drawing/2014/main" id="{02151A38-E281-4839-BF6B-55AACD86FD09}"/>
              </a:ext>
            </a:extLst>
          </p:cNvPr>
          <p:cNvGraphicFramePr>
            <a:graphicFrameLocks noGrp="1"/>
          </p:cNvGraphicFramePr>
          <p:nvPr>
            <p:extLst>
              <p:ext uri="{D42A27DB-BD31-4B8C-83A1-F6EECF244321}">
                <p14:modId xmlns:p14="http://schemas.microsoft.com/office/powerpoint/2010/main" val="3102676761"/>
              </p:ext>
            </p:extLst>
          </p:nvPr>
        </p:nvGraphicFramePr>
        <p:xfrm>
          <a:off x="6018943" y="1839597"/>
          <a:ext cx="4586656" cy="1704244"/>
        </p:xfrm>
        <a:graphic>
          <a:graphicData uri="http://schemas.openxmlformats.org/drawingml/2006/table">
            <a:tbl>
              <a:tblPr firstRow="1" bandRow="1">
                <a:tableStyleId>{E718ED46-BCFB-4B95-8118-5FFCF8DE690B}</a:tableStyleId>
              </a:tblPr>
              <a:tblGrid>
                <a:gridCol w="573332">
                  <a:extLst>
                    <a:ext uri="{9D8B030D-6E8A-4147-A177-3AD203B41FA5}">
                      <a16:colId xmlns:a16="http://schemas.microsoft.com/office/drawing/2014/main" val="1620900958"/>
                    </a:ext>
                  </a:extLst>
                </a:gridCol>
                <a:gridCol w="573332">
                  <a:extLst>
                    <a:ext uri="{9D8B030D-6E8A-4147-A177-3AD203B41FA5}">
                      <a16:colId xmlns:a16="http://schemas.microsoft.com/office/drawing/2014/main" val="3843414316"/>
                    </a:ext>
                  </a:extLst>
                </a:gridCol>
                <a:gridCol w="573332">
                  <a:extLst>
                    <a:ext uri="{9D8B030D-6E8A-4147-A177-3AD203B41FA5}">
                      <a16:colId xmlns:a16="http://schemas.microsoft.com/office/drawing/2014/main" val="3771660144"/>
                    </a:ext>
                  </a:extLst>
                </a:gridCol>
                <a:gridCol w="573332">
                  <a:extLst>
                    <a:ext uri="{9D8B030D-6E8A-4147-A177-3AD203B41FA5}">
                      <a16:colId xmlns:a16="http://schemas.microsoft.com/office/drawing/2014/main" val="1435899637"/>
                    </a:ext>
                  </a:extLst>
                </a:gridCol>
                <a:gridCol w="573332">
                  <a:extLst>
                    <a:ext uri="{9D8B030D-6E8A-4147-A177-3AD203B41FA5}">
                      <a16:colId xmlns:a16="http://schemas.microsoft.com/office/drawing/2014/main" val="1371259366"/>
                    </a:ext>
                  </a:extLst>
                </a:gridCol>
                <a:gridCol w="573332">
                  <a:extLst>
                    <a:ext uri="{9D8B030D-6E8A-4147-A177-3AD203B41FA5}">
                      <a16:colId xmlns:a16="http://schemas.microsoft.com/office/drawing/2014/main" val="2839994433"/>
                    </a:ext>
                  </a:extLst>
                </a:gridCol>
                <a:gridCol w="573332">
                  <a:extLst>
                    <a:ext uri="{9D8B030D-6E8A-4147-A177-3AD203B41FA5}">
                      <a16:colId xmlns:a16="http://schemas.microsoft.com/office/drawing/2014/main" val="804797368"/>
                    </a:ext>
                  </a:extLst>
                </a:gridCol>
                <a:gridCol w="573332">
                  <a:extLst>
                    <a:ext uri="{9D8B030D-6E8A-4147-A177-3AD203B41FA5}">
                      <a16:colId xmlns:a16="http://schemas.microsoft.com/office/drawing/2014/main" val="1922782313"/>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C1c </a:t>
                      </a:r>
                    </a:p>
                  </a:txBody>
                  <a:tcPr/>
                </a:tc>
                <a:tc>
                  <a:txBody>
                    <a:bodyPr/>
                    <a:lstStyle/>
                    <a:p>
                      <a:pPr algn="ctr"/>
                      <a:r>
                        <a:rPr lang="en-US" dirty="0">
                          <a:solidFill>
                            <a:schemeClr val="bg2"/>
                          </a:solidFill>
                        </a:rPr>
                        <a:t>C2a </a:t>
                      </a:r>
                    </a:p>
                  </a:txBody>
                  <a:tcPr/>
                </a:tc>
                <a:tc>
                  <a:txBody>
                    <a:bodyPr/>
                    <a:lstStyle/>
                    <a:p>
                      <a:pPr algn="ctr"/>
                      <a:r>
                        <a:rPr lang="en-US" dirty="0">
                          <a:solidFill>
                            <a:schemeClr val="bg2"/>
                          </a:solidFill>
                        </a:rPr>
                        <a:t>C2b </a:t>
                      </a:r>
                    </a:p>
                  </a:txBody>
                  <a:tcPr/>
                </a:tc>
                <a:tc>
                  <a:txBody>
                    <a:bodyPr/>
                    <a:lstStyle/>
                    <a:p>
                      <a:pPr algn="ctr"/>
                      <a:r>
                        <a:rPr lang="en-US" dirty="0">
                          <a:solidFill>
                            <a:schemeClr val="bg2"/>
                          </a:solidFill>
                        </a:rPr>
                        <a:t>C2c</a:t>
                      </a:r>
                    </a:p>
                  </a:txBody>
                  <a:tcPr/>
                </a:tc>
                <a:extLst>
                  <a:ext uri="{0D108BD9-81ED-4DB2-BD59-A6C34878D82A}">
                    <a16:rowId xmlns:a16="http://schemas.microsoft.com/office/drawing/2014/main"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extLst>
                  <a:ext uri="{0D108BD9-81ED-4DB2-BD59-A6C34878D82A}">
                    <a16:rowId xmlns:a16="http://schemas.microsoft.com/office/drawing/2014/main"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extLst>
                  <a:ext uri="{0D108BD9-81ED-4DB2-BD59-A6C34878D82A}">
                    <a16:rowId xmlns:a16="http://schemas.microsoft.com/office/drawing/2014/main"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extLst>
                  <a:ext uri="{0D108BD9-81ED-4DB2-BD59-A6C34878D82A}">
                    <a16:rowId xmlns:a16="http://schemas.microsoft.com/office/drawing/2014/main" val="1191490094"/>
                  </a:ext>
                </a:extLst>
              </a:tr>
            </a:tbl>
          </a:graphicData>
        </a:graphic>
      </p:graphicFrame>
      <p:graphicFrame>
        <p:nvGraphicFramePr>
          <p:cNvPr id="17" name="Table 8">
            <a:extLst>
              <a:ext uri="{FF2B5EF4-FFF2-40B4-BE49-F238E27FC236}">
                <a16:creationId xmlns:a16="http://schemas.microsoft.com/office/drawing/2014/main" id="{077616FF-B1B4-4376-A7FC-EF4870838154}"/>
              </a:ext>
            </a:extLst>
          </p:cNvPr>
          <p:cNvGraphicFramePr>
            <a:graphicFrameLocks noGrp="1"/>
          </p:cNvGraphicFramePr>
          <p:nvPr>
            <p:extLst>
              <p:ext uri="{D42A27DB-BD31-4B8C-83A1-F6EECF244321}">
                <p14:modId xmlns:p14="http://schemas.microsoft.com/office/powerpoint/2010/main" val="644376321"/>
              </p:ext>
            </p:extLst>
          </p:nvPr>
        </p:nvGraphicFramePr>
        <p:xfrm>
          <a:off x="3179884" y="4046713"/>
          <a:ext cx="2414222" cy="1215057"/>
        </p:xfrm>
        <a:graphic>
          <a:graphicData uri="http://schemas.openxmlformats.org/drawingml/2006/table">
            <a:tbl>
              <a:tblPr firstRow="1" bandRow="1">
                <a:tableStyleId>{E718ED46-BCFB-4B95-8118-5FFCF8DE690B}</a:tableStyleId>
              </a:tblPr>
              <a:tblGrid>
                <a:gridCol w="1207111">
                  <a:extLst>
                    <a:ext uri="{9D8B030D-6E8A-4147-A177-3AD203B41FA5}">
                      <a16:colId xmlns:a16="http://schemas.microsoft.com/office/drawing/2014/main" val="1620900958"/>
                    </a:ext>
                  </a:extLst>
                </a:gridCol>
                <a:gridCol w="1207111">
                  <a:extLst>
                    <a:ext uri="{9D8B030D-6E8A-4147-A177-3AD203B41FA5}">
                      <a16:colId xmlns:a16="http://schemas.microsoft.com/office/drawing/2014/main" val="3843414316"/>
                    </a:ext>
                  </a:extLst>
                </a:gridCol>
              </a:tblGrid>
              <a:tr h="398071">
                <a:tc>
                  <a:txBody>
                    <a:bodyPr/>
                    <a:lstStyle/>
                    <a:p>
                      <a:pPr algn="ctr"/>
                      <a:r>
                        <a:rPr lang="en-US" dirty="0">
                          <a:solidFill>
                            <a:schemeClr val="bg2"/>
                          </a:solidFill>
                        </a:rPr>
                        <a:t>C2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Embedding</a:t>
                      </a:r>
                    </a:p>
                  </a:txBody>
                  <a:tcPr/>
                </a:tc>
                <a:extLst>
                  <a:ext uri="{0D108BD9-81ED-4DB2-BD59-A6C34878D82A}">
                    <a16:rowId xmlns:a16="http://schemas.microsoft.com/office/drawing/2014/main" val="1191490094"/>
                  </a:ext>
                </a:extLst>
              </a:tr>
              <a:tr h="461197">
                <a:tc>
                  <a:txBody>
                    <a:bodyPr/>
                    <a:lstStyle/>
                    <a:p>
                      <a:pPr algn="ctr"/>
                      <a:r>
                        <a:rPr lang="en-US" dirty="0">
                          <a:solidFill>
                            <a:schemeClr val="bg2"/>
                          </a:solidFill>
                        </a:rPr>
                        <a:t>C2a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[-0.5,0.2,0.4]</a:t>
                      </a:r>
                    </a:p>
                  </a:txBody>
                  <a:tcPr/>
                </a:tc>
                <a:extLst>
                  <a:ext uri="{0D108BD9-81ED-4DB2-BD59-A6C34878D82A}">
                    <a16:rowId xmlns:a16="http://schemas.microsoft.com/office/drawing/2014/main" val="1266731810"/>
                  </a:ext>
                </a:extLst>
              </a:tr>
              <a:tr h="355789">
                <a:tc>
                  <a:txBody>
                    <a:bodyPr/>
                    <a:lstStyle/>
                    <a:p>
                      <a:pPr algn="ctr"/>
                      <a:r>
                        <a:rPr lang="en-US" dirty="0">
                          <a:solidFill>
                            <a:schemeClr val="bg2"/>
                          </a:solidFill>
                        </a:rPr>
                        <a:t>C2c</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[0.3,0.7,0.8] </a:t>
                      </a:r>
                    </a:p>
                  </a:txBody>
                  <a:tcPr/>
                </a:tc>
                <a:extLst>
                  <a:ext uri="{0D108BD9-81ED-4DB2-BD59-A6C34878D82A}">
                    <a16:rowId xmlns:a16="http://schemas.microsoft.com/office/drawing/2014/main" val="4064253564"/>
                  </a:ext>
                </a:extLst>
              </a:tr>
            </a:tbl>
          </a:graphicData>
        </a:graphic>
      </p:graphicFrame>
      <p:graphicFrame>
        <p:nvGraphicFramePr>
          <p:cNvPr id="21" name="Table 8">
            <a:extLst>
              <a:ext uri="{FF2B5EF4-FFF2-40B4-BE49-F238E27FC236}">
                <a16:creationId xmlns:a16="http://schemas.microsoft.com/office/drawing/2014/main" id="{EEFBA6D0-6D5B-40E3-BC19-A795B9DD6FBC}"/>
              </a:ext>
            </a:extLst>
          </p:cNvPr>
          <p:cNvGraphicFramePr>
            <a:graphicFrameLocks noGrp="1"/>
          </p:cNvGraphicFramePr>
          <p:nvPr>
            <p:extLst>
              <p:ext uri="{D42A27DB-BD31-4B8C-83A1-F6EECF244321}">
                <p14:modId xmlns:p14="http://schemas.microsoft.com/office/powerpoint/2010/main" val="1634379067"/>
              </p:ext>
            </p:extLst>
          </p:nvPr>
        </p:nvGraphicFramePr>
        <p:xfrm>
          <a:off x="6018943" y="4023943"/>
          <a:ext cx="4586656" cy="1704244"/>
        </p:xfrm>
        <a:graphic>
          <a:graphicData uri="http://schemas.openxmlformats.org/drawingml/2006/table">
            <a:tbl>
              <a:tblPr firstRow="1" bandRow="1">
                <a:tableStyleId>{E718ED46-BCFB-4B95-8118-5FFCF8DE690B}</a:tableStyleId>
              </a:tblPr>
              <a:tblGrid>
                <a:gridCol w="573332">
                  <a:extLst>
                    <a:ext uri="{9D8B030D-6E8A-4147-A177-3AD203B41FA5}">
                      <a16:colId xmlns:a16="http://schemas.microsoft.com/office/drawing/2014/main" val="1620900958"/>
                    </a:ext>
                  </a:extLst>
                </a:gridCol>
                <a:gridCol w="573332">
                  <a:extLst>
                    <a:ext uri="{9D8B030D-6E8A-4147-A177-3AD203B41FA5}">
                      <a16:colId xmlns:a16="http://schemas.microsoft.com/office/drawing/2014/main" val="3843414316"/>
                    </a:ext>
                  </a:extLst>
                </a:gridCol>
                <a:gridCol w="573332">
                  <a:extLst>
                    <a:ext uri="{9D8B030D-6E8A-4147-A177-3AD203B41FA5}">
                      <a16:colId xmlns:a16="http://schemas.microsoft.com/office/drawing/2014/main" val="3771660144"/>
                    </a:ext>
                  </a:extLst>
                </a:gridCol>
                <a:gridCol w="573332">
                  <a:extLst>
                    <a:ext uri="{9D8B030D-6E8A-4147-A177-3AD203B41FA5}">
                      <a16:colId xmlns:a16="http://schemas.microsoft.com/office/drawing/2014/main" val="1435899637"/>
                    </a:ext>
                  </a:extLst>
                </a:gridCol>
                <a:gridCol w="573332">
                  <a:extLst>
                    <a:ext uri="{9D8B030D-6E8A-4147-A177-3AD203B41FA5}">
                      <a16:colId xmlns:a16="http://schemas.microsoft.com/office/drawing/2014/main" val="1371259366"/>
                    </a:ext>
                  </a:extLst>
                </a:gridCol>
                <a:gridCol w="573332">
                  <a:extLst>
                    <a:ext uri="{9D8B030D-6E8A-4147-A177-3AD203B41FA5}">
                      <a16:colId xmlns:a16="http://schemas.microsoft.com/office/drawing/2014/main" val="2839994433"/>
                    </a:ext>
                  </a:extLst>
                </a:gridCol>
                <a:gridCol w="573332">
                  <a:extLst>
                    <a:ext uri="{9D8B030D-6E8A-4147-A177-3AD203B41FA5}">
                      <a16:colId xmlns:a16="http://schemas.microsoft.com/office/drawing/2014/main" val="804797368"/>
                    </a:ext>
                  </a:extLst>
                </a:gridCol>
                <a:gridCol w="573332">
                  <a:extLst>
                    <a:ext uri="{9D8B030D-6E8A-4147-A177-3AD203B41FA5}">
                      <a16:colId xmlns:a16="http://schemas.microsoft.com/office/drawing/2014/main" val="1922782313"/>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C11</a:t>
                      </a:r>
                    </a:p>
                  </a:txBody>
                  <a:tcPr/>
                </a:tc>
                <a:tc>
                  <a:txBody>
                    <a:bodyPr/>
                    <a:lstStyle/>
                    <a:p>
                      <a:pPr algn="ctr"/>
                      <a:r>
                        <a:rPr lang="en-US" dirty="0">
                          <a:solidFill>
                            <a:schemeClr val="bg2"/>
                          </a:solidFill>
                        </a:rPr>
                        <a:t>C12</a:t>
                      </a:r>
                    </a:p>
                  </a:txBody>
                  <a:tcPr/>
                </a:tc>
                <a:tc>
                  <a:txBody>
                    <a:bodyPr/>
                    <a:lstStyle/>
                    <a:p>
                      <a:pPr algn="ctr"/>
                      <a:r>
                        <a:rPr lang="en-US" dirty="0">
                          <a:solidFill>
                            <a:schemeClr val="bg2"/>
                          </a:solidFill>
                        </a:rPr>
                        <a:t>C13 </a:t>
                      </a:r>
                    </a:p>
                  </a:txBody>
                  <a:tcPr/>
                </a:tc>
                <a:tc>
                  <a:txBody>
                    <a:bodyPr/>
                    <a:lstStyle/>
                    <a:p>
                      <a:pPr algn="ctr"/>
                      <a:r>
                        <a:rPr lang="en-US" dirty="0">
                          <a:solidFill>
                            <a:schemeClr val="bg2"/>
                          </a:solidFill>
                        </a:rPr>
                        <a:t>C21 </a:t>
                      </a:r>
                    </a:p>
                  </a:txBody>
                  <a:tcPr/>
                </a:tc>
                <a:tc>
                  <a:txBody>
                    <a:bodyPr/>
                    <a:lstStyle/>
                    <a:p>
                      <a:pPr algn="ctr"/>
                      <a:r>
                        <a:rPr lang="en-US" dirty="0">
                          <a:solidFill>
                            <a:schemeClr val="bg2"/>
                          </a:solidFill>
                        </a:rPr>
                        <a:t>C22 </a:t>
                      </a:r>
                    </a:p>
                  </a:txBody>
                  <a:tcPr/>
                </a:tc>
                <a:tc>
                  <a:txBody>
                    <a:bodyPr/>
                    <a:lstStyle/>
                    <a:p>
                      <a:pPr algn="ctr"/>
                      <a:r>
                        <a:rPr lang="en-US" dirty="0">
                          <a:solidFill>
                            <a:schemeClr val="bg2"/>
                          </a:solidFill>
                        </a:rPr>
                        <a:t>C23</a:t>
                      </a:r>
                    </a:p>
                  </a:txBody>
                  <a:tcPr/>
                </a:tc>
                <a:extLst>
                  <a:ext uri="{0D108BD9-81ED-4DB2-BD59-A6C34878D82A}">
                    <a16:rowId xmlns:a16="http://schemas.microsoft.com/office/drawing/2014/main"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0.4</a:t>
                      </a:r>
                    </a:p>
                  </a:txBody>
                  <a:tcPr/>
                </a:tc>
                <a:extLst>
                  <a:ext uri="{0D108BD9-81ED-4DB2-BD59-A6C34878D82A}">
                    <a16:rowId xmlns:a16="http://schemas.microsoft.com/office/drawing/2014/main"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0.4</a:t>
                      </a:r>
                    </a:p>
                  </a:txBody>
                  <a:tcPr/>
                </a:tc>
                <a:extLst>
                  <a:ext uri="{0D108BD9-81ED-4DB2-BD59-A6C34878D82A}">
                    <a16:rowId xmlns:a16="http://schemas.microsoft.com/office/drawing/2014/main"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0.3</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0.8</a:t>
                      </a:r>
                    </a:p>
                  </a:txBody>
                  <a:tcPr/>
                </a:tc>
                <a:extLst>
                  <a:ext uri="{0D108BD9-81ED-4DB2-BD59-A6C34878D82A}">
                    <a16:rowId xmlns:a16="http://schemas.microsoft.com/office/drawing/2014/main" val="1191490094"/>
                  </a:ext>
                </a:extLst>
              </a:tr>
            </a:tbl>
          </a:graphicData>
        </a:graphic>
      </p:graphicFrame>
      <p:graphicFrame>
        <p:nvGraphicFramePr>
          <p:cNvPr id="22" name="Table 21">
            <a:extLst>
              <a:ext uri="{FF2B5EF4-FFF2-40B4-BE49-F238E27FC236}">
                <a16:creationId xmlns:a16="http://schemas.microsoft.com/office/drawing/2014/main" id="{C76C8F17-6917-413C-BD76-DACED297790B}"/>
              </a:ext>
            </a:extLst>
          </p:cNvPr>
          <p:cNvGraphicFramePr>
            <a:graphicFrameLocks noGrp="1"/>
          </p:cNvGraphicFramePr>
          <p:nvPr>
            <p:extLst>
              <p:ext uri="{D42A27DB-BD31-4B8C-83A1-F6EECF244321}">
                <p14:modId xmlns:p14="http://schemas.microsoft.com/office/powerpoint/2010/main" val="1205391491"/>
              </p:ext>
            </p:extLst>
          </p:nvPr>
        </p:nvGraphicFramePr>
        <p:xfrm>
          <a:off x="445594" y="4023943"/>
          <a:ext cx="2414222" cy="1278183"/>
        </p:xfrm>
        <a:graphic>
          <a:graphicData uri="http://schemas.openxmlformats.org/drawingml/2006/table">
            <a:tbl>
              <a:tblPr firstRow="1" bandRow="1">
                <a:tableStyleId>{E718ED46-BCFB-4B95-8118-5FFCF8DE690B}</a:tableStyleId>
              </a:tblPr>
              <a:tblGrid>
                <a:gridCol w="1207111">
                  <a:extLst>
                    <a:ext uri="{9D8B030D-6E8A-4147-A177-3AD203B41FA5}">
                      <a16:colId xmlns:a16="http://schemas.microsoft.com/office/drawing/2014/main" val="903670952"/>
                    </a:ext>
                  </a:extLst>
                </a:gridCol>
                <a:gridCol w="1207111">
                  <a:extLst>
                    <a:ext uri="{9D8B030D-6E8A-4147-A177-3AD203B41FA5}">
                      <a16:colId xmlns:a16="http://schemas.microsoft.com/office/drawing/2014/main" val="3016704079"/>
                    </a:ext>
                  </a:extLst>
                </a:gridCol>
              </a:tblGrid>
              <a:tr h="426061">
                <a:tc>
                  <a:txBody>
                    <a:bodyPr/>
                    <a:lstStyle/>
                    <a:p>
                      <a:pPr algn="ctr"/>
                      <a:r>
                        <a:rPr lang="en-US" dirty="0">
                          <a:solidFill>
                            <a:schemeClr val="bg2"/>
                          </a:solidFill>
                        </a:rPr>
                        <a:t>C1</a:t>
                      </a:r>
                    </a:p>
                  </a:txBody>
                  <a:tcPr/>
                </a:tc>
                <a:tc>
                  <a:txBody>
                    <a:bodyPr/>
                    <a:lstStyle/>
                    <a:p>
                      <a:pPr algn="ctr"/>
                      <a:r>
                        <a:rPr lang="en-US" dirty="0">
                          <a:solidFill>
                            <a:schemeClr val="bg2"/>
                          </a:solidFill>
                        </a:rPr>
                        <a:t>Embedding</a:t>
                      </a:r>
                    </a:p>
                  </a:txBody>
                  <a:tcPr/>
                </a:tc>
                <a:extLst>
                  <a:ext uri="{0D108BD9-81ED-4DB2-BD59-A6C34878D82A}">
                    <a16:rowId xmlns:a16="http://schemas.microsoft.com/office/drawing/2014/main" val="1574200188"/>
                  </a:ext>
                </a:extLst>
              </a:tr>
              <a:tr h="426061">
                <a:tc>
                  <a:txBody>
                    <a:bodyPr/>
                    <a:lstStyle/>
                    <a:p>
                      <a:pPr algn="ctr"/>
                      <a:r>
                        <a:rPr lang="en-US" dirty="0">
                          <a:solidFill>
                            <a:schemeClr val="bg2"/>
                          </a:solidFill>
                        </a:rPr>
                        <a:t>C1a</a:t>
                      </a:r>
                    </a:p>
                  </a:txBody>
                  <a:tcPr/>
                </a:tc>
                <a:tc>
                  <a:txBody>
                    <a:bodyPr/>
                    <a:lstStyle/>
                    <a:p>
                      <a:pPr algn="ctr"/>
                      <a:r>
                        <a:rPr lang="en-US" dirty="0">
                          <a:solidFill>
                            <a:schemeClr val="bg2"/>
                          </a:solidFill>
                        </a:rPr>
                        <a:t>[0.1,0.2,0]</a:t>
                      </a:r>
                    </a:p>
                  </a:txBody>
                  <a:tcPr/>
                </a:tc>
                <a:extLst>
                  <a:ext uri="{0D108BD9-81ED-4DB2-BD59-A6C34878D82A}">
                    <a16:rowId xmlns:a16="http://schemas.microsoft.com/office/drawing/2014/main" val="821406571"/>
                  </a:ext>
                </a:extLst>
              </a:tr>
              <a:tr h="426061">
                <a:tc>
                  <a:txBody>
                    <a:bodyPr/>
                    <a:lstStyle/>
                    <a:p>
                      <a:pPr algn="ctr"/>
                      <a:r>
                        <a:rPr lang="en-US" dirty="0">
                          <a:solidFill>
                            <a:schemeClr val="bg2"/>
                          </a:solidFill>
                        </a:rPr>
                        <a:t>C1b</a:t>
                      </a:r>
                    </a:p>
                  </a:txBody>
                  <a:tcPr/>
                </a:tc>
                <a:tc>
                  <a:txBody>
                    <a:bodyPr/>
                    <a:lstStyle/>
                    <a:p>
                      <a:pPr algn="ctr"/>
                      <a:r>
                        <a:rPr lang="en-US" dirty="0">
                          <a:solidFill>
                            <a:schemeClr val="bg2"/>
                          </a:solidFill>
                        </a:rPr>
                        <a:t>[0.5,0.7,0.1]</a:t>
                      </a:r>
                    </a:p>
                  </a:txBody>
                  <a:tcPr/>
                </a:tc>
                <a:extLst>
                  <a:ext uri="{0D108BD9-81ED-4DB2-BD59-A6C34878D82A}">
                    <a16:rowId xmlns:a16="http://schemas.microsoft.com/office/drawing/2014/main" val="445435490"/>
                  </a:ext>
                </a:extLst>
              </a:tr>
            </a:tbl>
          </a:graphicData>
        </a:graphic>
      </p:graphicFrame>
      <p:cxnSp>
        <p:nvCxnSpPr>
          <p:cNvPr id="31" name="Straight Connector 30">
            <a:extLst>
              <a:ext uri="{FF2B5EF4-FFF2-40B4-BE49-F238E27FC236}">
                <a16:creationId xmlns:a16="http://schemas.microsoft.com/office/drawing/2014/main" id="{61DB0852-824E-4B1C-B3CE-CE687916127C}"/>
              </a:ext>
            </a:extLst>
          </p:cNvPr>
          <p:cNvCxnSpPr>
            <a:cxnSpLocks/>
          </p:cNvCxnSpPr>
          <p:nvPr/>
        </p:nvCxnSpPr>
        <p:spPr>
          <a:xfrm>
            <a:off x="445594" y="3768926"/>
            <a:ext cx="10160005" cy="1026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72EF8DD6-2BFB-4C85-84C2-9853A2FA0538}"/>
              </a:ext>
            </a:extLst>
          </p:cNvPr>
          <p:cNvSpPr/>
          <p:nvPr/>
        </p:nvSpPr>
        <p:spPr>
          <a:xfrm>
            <a:off x="4149969" y="2634348"/>
            <a:ext cx="1244111" cy="22212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9B86FDD3-9890-4F85-A2BD-B5F4B496D433}"/>
              </a:ext>
            </a:extLst>
          </p:cNvPr>
          <p:cNvCxnSpPr>
            <a:endCxn id="22" idx="1"/>
          </p:cNvCxnSpPr>
          <p:nvPr/>
        </p:nvCxnSpPr>
        <p:spPr>
          <a:xfrm rot="5400000">
            <a:off x="-273694" y="3206774"/>
            <a:ext cx="2175549" cy="736971"/>
          </a:xfrm>
          <a:prstGeom prst="bentConnector4">
            <a:avLst>
              <a:gd name="adj1" fmla="val 152"/>
              <a:gd name="adj2" fmla="val 13101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FE5931-2800-4FB1-B13A-85E481EC63B7}"/>
              </a:ext>
            </a:extLst>
          </p:cNvPr>
          <p:cNvCxnSpPr/>
          <p:nvPr/>
        </p:nvCxnSpPr>
        <p:spPr>
          <a:xfrm>
            <a:off x="5594106" y="4743450"/>
            <a:ext cx="4248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B5C1DD-E8A8-4C41-A95E-2D3708EC1772}"/>
              </a:ext>
            </a:extLst>
          </p:cNvPr>
          <p:cNvSpPr txBox="1"/>
          <p:nvPr/>
        </p:nvSpPr>
        <p:spPr>
          <a:xfrm>
            <a:off x="2883815" y="4823168"/>
            <a:ext cx="188419" cy="584775"/>
          </a:xfrm>
          <a:prstGeom prst="rect">
            <a:avLst/>
          </a:prstGeom>
          <a:noFill/>
          <a:ln>
            <a:solidFill>
              <a:schemeClr val="bg1"/>
            </a:solidFill>
          </a:ln>
        </p:spPr>
        <p:txBody>
          <a:bodyPr wrap="square" rtlCol="0">
            <a:spAutoFit/>
          </a:bodyPr>
          <a:lstStyle/>
          <a:p>
            <a:r>
              <a:rPr lang="en-US" sz="3200" dirty="0">
                <a:solidFill>
                  <a:schemeClr val="tx2"/>
                </a:solidFill>
              </a:rPr>
              <a:t>,</a:t>
            </a:r>
          </a:p>
        </p:txBody>
      </p:sp>
      <p:sp>
        <p:nvSpPr>
          <p:cNvPr id="51" name="TextBox 50">
            <a:extLst>
              <a:ext uri="{FF2B5EF4-FFF2-40B4-BE49-F238E27FC236}">
                <a16:creationId xmlns:a16="http://schemas.microsoft.com/office/drawing/2014/main" id="{146A764F-624B-46E3-95FE-11A3CB1F44E2}"/>
              </a:ext>
            </a:extLst>
          </p:cNvPr>
          <p:cNvSpPr txBox="1"/>
          <p:nvPr/>
        </p:nvSpPr>
        <p:spPr>
          <a:xfrm>
            <a:off x="4031273" y="2856476"/>
            <a:ext cx="1503485" cy="307777"/>
          </a:xfrm>
          <a:prstGeom prst="rect">
            <a:avLst/>
          </a:prstGeom>
          <a:noFill/>
        </p:spPr>
        <p:txBody>
          <a:bodyPr wrap="square">
            <a:spAutoFit/>
          </a:bodyPr>
          <a:lstStyle/>
          <a:p>
            <a:r>
              <a:rPr lang="fr-FR" dirty="0">
                <a:solidFill>
                  <a:schemeClr val="tx2"/>
                </a:solidFill>
                <a:latin typeface="IBM Plex Sans"/>
              </a:rPr>
              <a:t>One-hot encoding </a:t>
            </a:r>
            <a:endParaRPr lang="en-US" dirty="0"/>
          </a:p>
        </p:txBody>
      </p:sp>
      <p:sp>
        <p:nvSpPr>
          <p:cNvPr id="53" name="TextBox 52">
            <a:extLst>
              <a:ext uri="{FF2B5EF4-FFF2-40B4-BE49-F238E27FC236}">
                <a16:creationId xmlns:a16="http://schemas.microsoft.com/office/drawing/2014/main" id="{5193B8CC-A296-45A5-B651-0E42ED150C5F}"/>
              </a:ext>
            </a:extLst>
          </p:cNvPr>
          <p:cNvSpPr txBox="1"/>
          <p:nvPr/>
        </p:nvSpPr>
        <p:spPr>
          <a:xfrm>
            <a:off x="2237035" y="5357085"/>
            <a:ext cx="1596411" cy="307777"/>
          </a:xfrm>
          <a:prstGeom prst="rect">
            <a:avLst/>
          </a:prstGeom>
          <a:noFill/>
        </p:spPr>
        <p:txBody>
          <a:bodyPr wrap="square">
            <a:spAutoFit/>
          </a:bodyPr>
          <a:lstStyle/>
          <a:p>
            <a:r>
              <a:rPr lang="fr-FR" dirty="0">
                <a:solidFill>
                  <a:schemeClr val="tx2"/>
                </a:solidFill>
                <a:latin typeface="IBM Plex Sans"/>
              </a:rPr>
              <a:t>Entity Embedding</a:t>
            </a:r>
            <a:endParaRPr lang="en-US" dirty="0"/>
          </a:p>
        </p:txBody>
      </p:sp>
    </p:spTree>
    <p:extLst>
      <p:ext uri="{BB962C8B-B14F-4D97-AF65-F5344CB8AC3E}">
        <p14:creationId xmlns:p14="http://schemas.microsoft.com/office/powerpoint/2010/main" val="217352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6ED-FFA0-4808-84FF-DB8C0D0A21C9}"/>
              </a:ext>
            </a:extLst>
          </p:cNvPr>
          <p:cNvSpPr>
            <a:spLocks noGrp="1"/>
          </p:cNvSpPr>
          <p:nvPr>
            <p:ph type="title"/>
          </p:nvPr>
        </p:nvSpPr>
        <p:spPr/>
        <p:txBody>
          <a:bodyPr/>
          <a:lstStyle/>
          <a:p>
            <a:r>
              <a:rPr lang="en-US" dirty="0"/>
              <a:t>EMBEDDING CATEGORICAL FEATURES</a:t>
            </a:r>
          </a:p>
        </p:txBody>
      </p:sp>
      <p:graphicFrame>
        <p:nvGraphicFramePr>
          <p:cNvPr id="8" name="Table 8">
            <a:extLst>
              <a:ext uri="{FF2B5EF4-FFF2-40B4-BE49-F238E27FC236}">
                <a16:creationId xmlns:a16="http://schemas.microsoft.com/office/drawing/2014/main" id="{C86AA3AD-C6A1-4288-B2E7-CA56D724AD2B}"/>
              </a:ext>
            </a:extLst>
          </p:cNvPr>
          <p:cNvGraphicFramePr>
            <a:graphicFrameLocks noGrp="1"/>
          </p:cNvGraphicFramePr>
          <p:nvPr>
            <p:extLst>
              <p:ext uri="{D42A27DB-BD31-4B8C-83A1-F6EECF244321}">
                <p14:modId xmlns:p14="http://schemas.microsoft.com/office/powerpoint/2010/main" val="2304411926"/>
              </p:ext>
            </p:extLst>
          </p:nvPr>
        </p:nvGraphicFramePr>
        <p:xfrm>
          <a:off x="360484" y="2894135"/>
          <a:ext cx="2444264" cy="1704244"/>
        </p:xfrm>
        <a:graphic>
          <a:graphicData uri="http://schemas.openxmlformats.org/drawingml/2006/table">
            <a:tbl>
              <a:tblPr firstRow="1" bandRow="1">
                <a:tableStyleId>{E718ED46-BCFB-4B95-8118-5FFCF8DE690B}</a:tableStyleId>
              </a:tblPr>
              <a:tblGrid>
                <a:gridCol w="611066">
                  <a:extLst>
                    <a:ext uri="{9D8B030D-6E8A-4147-A177-3AD203B41FA5}">
                      <a16:colId xmlns:a16="http://schemas.microsoft.com/office/drawing/2014/main" val="1620900958"/>
                    </a:ext>
                  </a:extLst>
                </a:gridCol>
                <a:gridCol w="611066">
                  <a:extLst>
                    <a:ext uri="{9D8B030D-6E8A-4147-A177-3AD203B41FA5}">
                      <a16:colId xmlns:a16="http://schemas.microsoft.com/office/drawing/2014/main" val="3843414316"/>
                    </a:ext>
                  </a:extLst>
                </a:gridCol>
                <a:gridCol w="611066">
                  <a:extLst>
                    <a:ext uri="{9D8B030D-6E8A-4147-A177-3AD203B41FA5}">
                      <a16:colId xmlns:a16="http://schemas.microsoft.com/office/drawing/2014/main" val="3771660144"/>
                    </a:ext>
                  </a:extLst>
                </a:gridCol>
                <a:gridCol w="611066">
                  <a:extLst>
                    <a:ext uri="{9D8B030D-6E8A-4147-A177-3AD203B41FA5}">
                      <a16:colId xmlns:a16="http://schemas.microsoft.com/office/drawing/2014/main" val="1435899637"/>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t>
                      </a:r>
                    </a:p>
                  </a:txBody>
                  <a:tcPr/>
                </a:tc>
                <a:tc>
                  <a:txBody>
                    <a:bodyPr/>
                    <a:lstStyle/>
                    <a:p>
                      <a:pPr algn="ctr"/>
                      <a:r>
                        <a:rPr lang="en-US" dirty="0">
                          <a:solidFill>
                            <a:schemeClr val="bg2"/>
                          </a:solidFill>
                        </a:rPr>
                        <a:t>C2</a:t>
                      </a:r>
                    </a:p>
                  </a:txBody>
                  <a:tcPr/>
                </a:tc>
                <a:extLst>
                  <a:ext uri="{0D108BD9-81ED-4DB2-BD59-A6C34878D82A}">
                    <a16:rowId xmlns:a16="http://schemas.microsoft.com/office/drawing/2014/main"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C2a</a:t>
                      </a:r>
                    </a:p>
                  </a:txBody>
                  <a:tcPr/>
                </a:tc>
                <a:extLst>
                  <a:ext uri="{0D108BD9-81ED-4DB2-BD59-A6C34878D82A}">
                    <a16:rowId xmlns:a16="http://schemas.microsoft.com/office/drawing/2014/main"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C2b </a:t>
                      </a:r>
                    </a:p>
                  </a:txBody>
                  <a:tcPr/>
                </a:tc>
                <a:extLst>
                  <a:ext uri="{0D108BD9-81ED-4DB2-BD59-A6C34878D82A}">
                    <a16:rowId xmlns:a16="http://schemas.microsoft.com/office/drawing/2014/main"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C1c </a:t>
                      </a:r>
                    </a:p>
                  </a:txBody>
                  <a:tcPr/>
                </a:tc>
                <a:tc>
                  <a:txBody>
                    <a:bodyPr/>
                    <a:lstStyle/>
                    <a:p>
                      <a:pPr algn="ctr"/>
                      <a:r>
                        <a:rPr lang="en-US" dirty="0">
                          <a:solidFill>
                            <a:schemeClr val="bg2"/>
                          </a:solidFill>
                        </a:rPr>
                        <a:t>C2c </a:t>
                      </a:r>
                    </a:p>
                  </a:txBody>
                  <a:tcPr/>
                </a:tc>
                <a:extLst>
                  <a:ext uri="{0D108BD9-81ED-4DB2-BD59-A6C34878D82A}">
                    <a16:rowId xmlns:a16="http://schemas.microsoft.com/office/drawing/2014/main" val="1191490094"/>
                  </a:ext>
                </a:extLst>
              </a:tr>
            </a:tbl>
          </a:graphicData>
        </a:graphic>
      </p:graphicFrame>
      <p:sp>
        <p:nvSpPr>
          <p:cNvPr id="10" name="Oval 9">
            <a:extLst>
              <a:ext uri="{FF2B5EF4-FFF2-40B4-BE49-F238E27FC236}">
                <a16:creationId xmlns:a16="http://schemas.microsoft.com/office/drawing/2014/main" id="{CD267FD7-08BC-4C77-B9DE-7EF3365CF27B}"/>
              </a:ext>
            </a:extLst>
          </p:cNvPr>
          <p:cNvSpPr/>
          <p:nvPr/>
        </p:nvSpPr>
        <p:spPr>
          <a:xfrm>
            <a:off x="4541226" y="173867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FB9236-302F-47CE-9D99-F1EB3326CFC3}"/>
              </a:ext>
            </a:extLst>
          </p:cNvPr>
          <p:cNvSpPr/>
          <p:nvPr/>
        </p:nvSpPr>
        <p:spPr>
          <a:xfrm>
            <a:off x="4561007" y="301429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D337EA-4038-497A-9A78-DE7F6EA12A8F}"/>
              </a:ext>
            </a:extLst>
          </p:cNvPr>
          <p:cNvSpPr/>
          <p:nvPr/>
        </p:nvSpPr>
        <p:spPr>
          <a:xfrm>
            <a:off x="4541226" y="449433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B93FE4-D2B7-4880-B70A-48E6DB00705F}"/>
              </a:ext>
            </a:extLst>
          </p:cNvPr>
          <p:cNvSpPr/>
          <p:nvPr/>
        </p:nvSpPr>
        <p:spPr>
          <a:xfrm>
            <a:off x="5152234" y="2612049"/>
            <a:ext cx="334108" cy="113420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7789D8-CDE8-48DE-BFDD-10234B5BA26B}"/>
              </a:ext>
            </a:extLst>
          </p:cNvPr>
          <p:cNvSpPr/>
          <p:nvPr/>
        </p:nvSpPr>
        <p:spPr>
          <a:xfrm>
            <a:off x="5152234" y="4089888"/>
            <a:ext cx="334108" cy="113420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22C9A947-5817-4CA6-8CBA-BA3E5FEA985A}"/>
              </a:ext>
            </a:extLst>
          </p:cNvPr>
          <p:cNvSpPr/>
          <p:nvPr/>
        </p:nvSpPr>
        <p:spPr>
          <a:xfrm rot="5400000">
            <a:off x="1194910" y="2573056"/>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A37B477-6F38-44F6-9CD9-C860DEB378A0}"/>
              </a:ext>
            </a:extLst>
          </p:cNvPr>
          <p:cNvSpPr/>
          <p:nvPr/>
        </p:nvSpPr>
        <p:spPr>
          <a:xfrm rot="5400000">
            <a:off x="1795773" y="2573057"/>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4C168157-49A7-4DD5-AB5E-BAD18CD12A16}"/>
              </a:ext>
            </a:extLst>
          </p:cNvPr>
          <p:cNvSpPr/>
          <p:nvPr/>
        </p:nvSpPr>
        <p:spPr>
          <a:xfrm rot="5400000">
            <a:off x="2376853" y="2573056"/>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0508761A-FCD7-46CB-90D9-74EC78071B9A}"/>
              </a:ext>
            </a:extLst>
          </p:cNvPr>
          <p:cNvCxnSpPr>
            <a:stCxn id="19" idx="1"/>
            <a:endCxn id="10" idx="2"/>
          </p:cNvCxnSpPr>
          <p:nvPr/>
        </p:nvCxnSpPr>
        <p:spPr>
          <a:xfrm rot="5400000" flipH="1" flipV="1">
            <a:off x="2535504" y="653060"/>
            <a:ext cx="755248" cy="3256195"/>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1ECC278-9046-4739-BF52-9CF7A363446E}"/>
              </a:ext>
            </a:extLst>
          </p:cNvPr>
          <p:cNvCxnSpPr>
            <a:stCxn id="21" idx="1"/>
            <a:endCxn id="12" idx="2"/>
          </p:cNvCxnSpPr>
          <p:nvPr/>
        </p:nvCxnSpPr>
        <p:spPr>
          <a:xfrm rot="16200000" flipH="1">
            <a:off x="2963264" y="1581411"/>
            <a:ext cx="520371" cy="2675113"/>
          </a:xfrm>
          <a:prstGeom prst="bentConnector4">
            <a:avLst>
              <a:gd name="adj1" fmla="val -95464"/>
              <a:gd name="adj2" fmla="val 791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223FF-D517-40B7-B8B6-058AAB382920}"/>
              </a:ext>
            </a:extLst>
          </p:cNvPr>
          <p:cNvCxnSpPr>
            <a:stCxn id="23" idx="1"/>
            <a:endCxn id="14" idx="2"/>
          </p:cNvCxnSpPr>
          <p:nvPr/>
        </p:nvCxnSpPr>
        <p:spPr>
          <a:xfrm rot="16200000" flipH="1">
            <a:off x="2503894" y="2621861"/>
            <a:ext cx="2000412" cy="2074252"/>
          </a:xfrm>
          <a:prstGeom prst="bentConnector4">
            <a:avLst>
              <a:gd name="adj1" fmla="val -11428"/>
              <a:gd name="adj2" fmla="val 5217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D44058D-807B-4E87-A463-F0312D9461FF}"/>
              </a:ext>
            </a:extLst>
          </p:cNvPr>
          <p:cNvSpPr/>
          <p:nvPr/>
        </p:nvSpPr>
        <p:spPr>
          <a:xfrm>
            <a:off x="5167620" y="262515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084B1A9D-F098-4B32-9844-58494174A817}"/>
              </a:ext>
            </a:extLst>
          </p:cNvPr>
          <p:cNvSpPr/>
          <p:nvPr/>
        </p:nvSpPr>
        <p:spPr>
          <a:xfrm>
            <a:off x="5174215" y="300271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A718497A-7340-4F48-A02C-C5CFF9C0DE79}"/>
              </a:ext>
            </a:extLst>
          </p:cNvPr>
          <p:cNvSpPr/>
          <p:nvPr/>
        </p:nvSpPr>
        <p:spPr>
          <a:xfrm>
            <a:off x="5180751" y="338027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2783F0D-F100-4DE3-8212-C7B806F0090D}"/>
              </a:ext>
            </a:extLst>
          </p:cNvPr>
          <p:cNvSpPr/>
          <p:nvPr/>
        </p:nvSpPr>
        <p:spPr>
          <a:xfrm>
            <a:off x="5156456" y="412205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2" name="Oval 41">
            <a:extLst>
              <a:ext uri="{FF2B5EF4-FFF2-40B4-BE49-F238E27FC236}">
                <a16:creationId xmlns:a16="http://schemas.microsoft.com/office/drawing/2014/main" id="{7783369A-EB30-47D8-9E82-DC37AD985F60}"/>
              </a:ext>
            </a:extLst>
          </p:cNvPr>
          <p:cNvSpPr/>
          <p:nvPr/>
        </p:nvSpPr>
        <p:spPr>
          <a:xfrm>
            <a:off x="5176180" y="4492136"/>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4" name="Oval 43">
            <a:extLst>
              <a:ext uri="{FF2B5EF4-FFF2-40B4-BE49-F238E27FC236}">
                <a16:creationId xmlns:a16="http://schemas.microsoft.com/office/drawing/2014/main" id="{AF7B63CF-5EDB-4447-A326-8F97944CA8AB}"/>
              </a:ext>
            </a:extLst>
          </p:cNvPr>
          <p:cNvSpPr/>
          <p:nvPr/>
        </p:nvSpPr>
        <p:spPr>
          <a:xfrm>
            <a:off x="5176180" y="489438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46" name="Straight Arrow Connector 45">
            <a:extLst>
              <a:ext uri="{FF2B5EF4-FFF2-40B4-BE49-F238E27FC236}">
                <a16:creationId xmlns:a16="http://schemas.microsoft.com/office/drawing/2014/main" id="{E110FD0B-3FD8-41DF-B4DD-E01D5DF0A5F1}"/>
              </a:ext>
            </a:extLst>
          </p:cNvPr>
          <p:cNvCxnSpPr>
            <a:stCxn id="12" idx="6"/>
            <a:endCxn id="34" idx="2"/>
          </p:cNvCxnSpPr>
          <p:nvPr/>
        </p:nvCxnSpPr>
        <p:spPr>
          <a:xfrm flipV="1">
            <a:off x="4864342" y="2790014"/>
            <a:ext cx="303278" cy="38913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829749C-1D6E-454E-8716-F241BE930404}"/>
              </a:ext>
            </a:extLst>
          </p:cNvPr>
          <p:cNvCxnSpPr>
            <a:stCxn id="12" idx="6"/>
            <a:endCxn id="36" idx="2"/>
          </p:cNvCxnSpPr>
          <p:nvPr/>
        </p:nvCxnSpPr>
        <p:spPr>
          <a:xfrm flipV="1">
            <a:off x="4864342" y="3167573"/>
            <a:ext cx="309873" cy="115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69562ED-0CEE-4522-9D46-68DDFB651478}"/>
              </a:ext>
            </a:extLst>
          </p:cNvPr>
          <p:cNvCxnSpPr>
            <a:stCxn id="12" idx="6"/>
            <a:endCxn id="38" idx="2"/>
          </p:cNvCxnSpPr>
          <p:nvPr/>
        </p:nvCxnSpPr>
        <p:spPr>
          <a:xfrm>
            <a:off x="4864342" y="3179153"/>
            <a:ext cx="316409" cy="3659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2C21EAB-B57E-41A2-876F-C3D0F2945066}"/>
              </a:ext>
            </a:extLst>
          </p:cNvPr>
          <p:cNvCxnSpPr>
            <a:stCxn id="14" idx="6"/>
            <a:endCxn id="40" idx="2"/>
          </p:cNvCxnSpPr>
          <p:nvPr/>
        </p:nvCxnSpPr>
        <p:spPr>
          <a:xfrm flipV="1">
            <a:off x="4844561" y="4286906"/>
            <a:ext cx="311895" cy="37228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0C2B61-783F-416F-8606-B12B227915D3}"/>
              </a:ext>
            </a:extLst>
          </p:cNvPr>
          <p:cNvCxnSpPr>
            <a:stCxn id="14" idx="6"/>
            <a:endCxn id="42" idx="2"/>
          </p:cNvCxnSpPr>
          <p:nvPr/>
        </p:nvCxnSpPr>
        <p:spPr>
          <a:xfrm flipV="1">
            <a:off x="4844561" y="4656992"/>
            <a:ext cx="331619" cy="220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2396FAF-5741-463C-8D2E-B849E0A0A112}"/>
              </a:ext>
            </a:extLst>
          </p:cNvPr>
          <p:cNvCxnSpPr>
            <a:stCxn id="14" idx="6"/>
            <a:endCxn id="44" idx="2"/>
          </p:cNvCxnSpPr>
          <p:nvPr/>
        </p:nvCxnSpPr>
        <p:spPr>
          <a:xfrm>
            <a:off x="4844561" y="4659193"/>
            <a:ext cx="331619" cy="40004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556D5E2-ED71-4E63-9405-8C8ABC138471}"/>
              </a:ext>
            </a:extLst>
          </p:cNvPr>
          <p:cNvSpPr/>
          <p:nvPr/>
        </p:nvSpPr>
        <p:spPr>
          <a:xfrm>
            <a:off x="5791759" y="2596807"/>
            <a:ext cx="343293" cy="113420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A9563CE-5F97-405C-903D-9990878BA6AC}"/>
              </a:ext>
            </a:extLst>
          </p:cNvPr>
          <p:cNvSpPr/>
          <p:nvPr/>
        </p:nvSpPr>
        <p:spPr>
          <a:xfrm>
            <a:off x="5794015" y="4087832"/>
            <a:ext cx="343293" cy="113420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F3F3870F-AC34-4A67-88F0-079D49F076DE}"/>
              </a:ext>
            </a:extLst>
          </p:cNvPr>
          <p:cNvCxnSpPr>
            <a:stCxn id="36" idx="6"/>
            <a:endCxn id="57" idx="1"/>
          </p:cNvCxnSpPr>
          <p:nvPr/>
        </p:nvCxnSpPr>
        <p:spPr>
          <a:xfrm flipV="1">
            <a:off x="5477550" y="3163912"/>
            <a:ext cx="314209" cy="366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3E6A5C-7112-4C44-88D8-043895F7DDFC}"/>
              </a:ext>
            </a:extLst>
          </p:cNvPr>
          <p:cNvCxnSpPr/>
          <p:nvPr/>
        </p:nvCxnSpPr>
        <p:spPr>
          <a:xfrm flipV="1">
            <a:off x="5474670" y="4620983"/>
            <a:ext cx="314209" cy="366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5C1C6EB-1C2C-48AF-A833-159FC9F33A86}"/>
              </a:ext>
            </a:extLst>
          </p:cNvPr>
          <p:cNvSpPr/>
          <p:nvPr/>
        </p:nvSpPr>
        <p:spPr>
          <a:xfrm>
            <a:off x="6714481" y="1536931"/>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3957F3E-44B8-4E35-8C78-9252EA38AB91}"/>
              </a:ext>
            </a:extLst>
          </p:cNvPr>
          <p:cNvSpPr/>
          <p:nvPr/>
        </p:nvSpPr>
        <p:spPr>
          <a:xfrm>
            <a:off x="6734459" y="172724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46EE154-DBB8-42F0-95E3-8EB82E787179}"/>
              </a:ext>
            </a:extLst>
          </p:cNvPr>
          <p:cNvSpPr/>
          <p:nvPr/>
        </p:nvSpPr>
        <p:spPr>
          <a:xfrm>
            <a:off x="6734459" y="226833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261D2E8-4E2C-41D0-95C7-63643351DE21}"/>
              </a:ext>
            </a:extLst>
          </p:cNvPr>
          <p:cNvSpPr/>
          <p:nvPr/>
        </p:nvSpPr>
        <p:spPr>
          <a:xfrm>
            <a:off x="6732479" y="2784571"/>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638CB3A-0509-4C76-90B6-514D562E86CE}"/>
              </a:ext>
            </a:extLst>
          </p:cNvPr>
          <p:cNvSpPr/>
          <p:nvPr/>
        </p:nvSpPr>
        <p:spPr>
          <a:xfrm>
            <a:off x="6734206" y="336381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6DC222F-8357-43AC-BFFA-1834909ADE3B}"/>
              </a:ext>
            </a:extLst>
          </p:cNvPr>
          <p:cNvSpPr/>
          <p:nvPr/>
        </p:nvSpPr>
        <p:spPr>
          <a:xfrm>
            <a:off x="6738602" y="398172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7C44BCC-4BB1-4381-A0A6-11D0BCFE03C0}"/>
              </a:ext>
            </a:extLst>
          </p:cNvPr>
          <p:cNvSpPr/>
          <p:nvPr/>
        </p:nvSpPr>
        <p:spPr>
          <a:xfrm>
            <a:off x="6730339" y="4564674"/>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6467CD8-0BF0-4E67-AC46-E7F1EB468FE3}"/>
              </a:ext>
            </a:extLst>
          </p:cNvPr>
          <p:cNvSpPr/>
          <p:nvPr/>
        </p:nvSpPr>
        <p:spPr>
          <a:xfrm>
            <a:off x="6734457" y="512784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23B19DB2-14D8-46A8-8308-2390ACFFAC0B}"/>
              </a:ext>
            </a:extLst>
          </p:cNvPr>
          <p:cNvCxnSpPr>
            <a:stCxn id="10" idx="6"/>
            <a:endCxn id="74" idx="2"/>
          </p:cNvCxnSpPr>
          <p:nvPr/>
        </p:nvCxnSpPr>
        <p:spPr>
          <a:xfrm flipV="1">
            <a:off x="4844561" y="1892098"/>
            <a:ext cx="1889898" cy="1143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2" name="Left Brace 91">
            <a:extLst>
              <a:ext uri="{FF2B5EF4-FFF2-40B4-BE49-F238E27FC236}">
                <a16:creationId xmlns:a16="http://schemas.microsoft.com/office/drawing/2014/main" id="{0967E7D3-3D2E-4ABE-A344-C5CBB187D539}"/>
              </a:ext>
            </a:extLst>
          </p:cNvPr>
          <p:cNvSpPr/>
          <p:nvPr/>
        </p:nvSpPr>
        <p:spPr>
          <a:xfrm>
            <a:off x="6485654" y="4087831"/>
            <a:ext cx="242429" cy="1224475"/>
          </a:xfrm>
          <a:prstGeom prst="leftBrace">
            <a:avLst>
              <a:gd name="adj1" fmla="val 8333"/>
              <a:gd name="adj2" fmla="val 46051"/>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6E026F9C-7470-44F6-87FC-48F1DEBD824E}"/>
              </a:ext>
            </a:extLst>
          </p:cNvPr>
          <p:cNvCxnSpPr>
            <a:cxnSpLocks/>
            <a:stCxn id="59" idx="3"/>
            <a:endCxn id="92" idx="1"/>
          </p:cNvCxnSpPr>
          <p:nvPr/>
        </p:nvCxnSpPr>
        <p:spPr>
          <a:xfrm flipV="1">
            <a:off x="6137308" y="4651714"/>
            <a:ext cx="348346" cy="322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0" name="Left Brace 109">
            <a:extLst>
              <a:ext uri="{FF2B5EF4-FFF2-40B4-BE49-F238E27FC236}">
                <a16:creationId xmlns:a16="http://schemas.microsoft.com/office/drawing/2014/main" id="{83B694CF-4044-4382-A4FA-589F10B26E98}"/>
              </a:ext>
            </a:extLst>
          </p:cNvPr>
          <p:cNvSpPr/>
          <p:nvPr/>
        </p:nvSpPr>
        <p:spPr>
          <a:xfrm>
            <a:off x="6541477" y="2431073"/>
            <a:ext cx="173004" cy="1077058"/>
          </a:xfrm>
          <a:prstGeom prst="leftBrace">
            <a:avLst>
              <a:gd name="adj1" fmla="val 8333"/>
              <a:gd name="adj2" fmla="val 67143"/>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6F986521-C372-4F3C-9E79-D41436163F8B}"/>
              </a:ext>
            </a:extLst>
          </p:cNvPr>
          <p:cNvCxnSpPr>
            <a:stCxn id="57" idx="3"/>
            <a:endCxn id="110" idx="1"/>
          </p:cNvCxnSpPr>
          <p:nvPr/>
        </p:nvCxnSpPr>
        <p:spPr>
          <a:xfrm flipV="1">
            <a:off x="6135052" y="3154242"/>
            <a:ext cx="406425" cy="96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96B80A7A-63AF-426F-AC5A-F02AA8179693}"/>
              </a:ext>
            </a:extLst>
          </p:cNvPr>
          <p:cNvSpPr/>
          <p:nvPr/>
        </p:nvSpPr>
        <p:spPr>
          <a:xfrm>
            <a:off x="7579429" y="1536931"/>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354CF03-4D7C-4CD1-A12D-D47DF4E7CE73}"/>
              </a:ext>
            </a:extLst>
          </p:cNvPr>
          <p:cNvSpPr/>
          <p:nvPr/>
        </p:nvSpPr>
        <p:spPr>
          <a:xfrm>
            <a:off x="7599407" y="172724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FDA0EB3-6176-4095-8EAB-5C9CF1E8A2BE}"/>
              </a:ext>
            </a:extLst>
          </p:cNvPr>
          <p:cNvSpPr/>
          <p:nvPr/>
        </p:nvSpPr>
        <p:spPr>
          <a:xfrm>
            <a:off x="7599407" y="226833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B4046B4-00CE-4EB5-9EFD-28A47AB052EB}"/>
              </a:ext>
            </a:extLst>
          </p:cNvPr>
          <p:cNvSpPr/>
          <p:nvPr/>
        </p:nvSpPr>
        <p:spPr>
          <a:xfrm>
            <a:off x="7597427" y="2784571"/>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8DDE957-7D8E-45C5-9518-BEAF0651C810}"/>
              </a:ext>
            </a:extLst>
          </p:cNvPr>
          <p:cNvSpPr/>
          <p:nvPr/>
        </p:nvSpPr>
        <p:spPr>
          <a:xfrm>
            <a:off x="7599154" y="336381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E15810B-CDF6-4D17-8450-4E8B477456E5}"/>
              </a:ext>
            </a:extLst>
          </p:cNvPr>
          <p:cNvSpPr/>
          <p:nvPr/>
        </p:nvSpPr>
        <p:spPr>
          <a:xfrm>
            <a:off x="7603550" y="398172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D327DFB-F367-47C0-99A9-2299FE328A42}"/>
              </a:ext>
            </a:extLst>
          </p:cNvPr>
          <p:cNvSpPr/>
          <p:nvPr/>
        </p:nvSpPr>
        <p:spPr>
          <a:xfrm>
            <a:off x="7595287" y="4564674"/>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90C79FD4-F27E-4B72-84AA-05B96BD591DB}"/>
              </a:ext>
            </a:extLst>
          </p:cNvPr>
          <p:cNvSpPr/>
          <p:nvPr/>
        </p:nvSpPr>
        <p:spPr>
          <a:xfrm>
            <a:off x="7599405" y="512784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AECEBAD1-2C72-45C9-980D-B2D0F8995B9D}"/>
              </a:ext>
            </a:extLst>
          </p:cNvPr>
          <p:cNvCxnSpPr>
            <a:cxnSpLocks/>
            <a:stCxn id="80" idx="6"/>
            <a:endCxn id="124" idx="2"/>
          </p:cNvCxnSpPr>
          <p:nvPr/>
        </p:nvCxnSpPr>
        <p:spPr>
          <a:xfrm>
            <a:off x="7037541" y="3528668"/>
            <a:ext cx="561613"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78E64DB9-FE89-4513-9F37-9DD6F5495361}"/>
              </a:ext>
            </a:extLst>
          </p:cNvPr>
          <p:cNvSpPr/>
          <p:nvPr/>
        </p:nvSpPr>
        <p:spPr>
          <a:xfrm>
            <a:off x="8437123" y="1517146"/>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C803330-C439-4DA1-8B2E-EF3E6AE12FBD}"/>
              </a:ext>
            </a:extLst>
          </p:cNvPr>
          <p:cNvSpPr/>
          <p:nvPr/>
        </p:nvSpPr>
        <p:spPr>
          <a:xfrm>
            <a:off x="8457101" y="170745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16CEEA4-1F35-4854-9A75-50CC34E3D30C}"/>
              </a:ext>
            </a:extLst>
          </p:cNvPr>
          <p:cNvSpPr/>
          <p:nvPr/>
        </p:nvSpPr>
        <p:spPr>
          <a:xfrm>
            <a:off x="8457101" y="224854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90FEAE1-511E-437A-A32B-75141473CFBC}"/>
              </a:ext>
            </a:extLst>
          </p:cNvPr>
          <p:cNvSpPr/>
          <p:nvPr/>
        </p:nvSpPr>
        <p:spPr>
          <a:xfrm>
            <a:off x="8455121" y="2764786"/>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6275ADE-52D7-4001-9EAF-D0895887392E}"/>
              </a:ext>
            </a:extLst>
          </p:cNvPr>
          <p:cNvSpPr/>
          <p:nvPr/>
        </p:nvSpPr>
        <p:spPr>
          <a:xfrm>
            <a:off x="8456848" y="334402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6F3EDA1-6DC1-49BE-869C-5C6C0BDF0432}"/>
              </a:ext>
            </a:extLst>
          </p:cNvPr>
          <p:cNvSpPr/>
          <p:nvPr/>
        </p:nvSpPr>
        <p:spPr>
          <a:xfrm>
            <a:off x="8461244" y="396193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5502AFA4-58F3-4247-9CDB-7E4A31588CAB}"/>
              </a:ext>
            </a:extLst>
          </p:cNvPr>
          <p:cNvSpPr/>
          <p:nvPr/>
        </p:nvSpPr>
        <p:spPr>
          <a:xfrm>
            <a:off x="8452981" y="4544889"/>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487DE7EB-FA13-4DF1-9CB3-B40A2883288F}"/>
              </a:ext>
            </a:extLst>
          </p:cNvPr>
          <p:cNvSpPr/>
          <p:nvPr/>
        </p:nvSpPr>
        <p:spPr>
          <a:xfrm>
            <a:off x="8457099" y="5108063"/>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id="{7548A08F-C8B6-4AAD-8486-9DF1F82005A1}"/>
              </a:ext>
            </a:extLst>
          </p:cNvPr>
          <p:cNvCxnSpPr>
            <a:cxnSpLocks/>
            <a:stCxn id="124" idx="6"/>
          </p:cNvCxnSpPr>
          <p:nvPr/>
        </p:nvCxnSpPr>
        <p:spPr>
          <a:xfrm flipV="1">
            <a:off x="7902489" y="3525716"/>
            <a:ext cx="534634" cy="295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9A9A7FFB-A139-4DA8-A485-716C3A9C5F87}"/>
              </a:ext>
            </a:extLst>
          </p:cNvPr>
          <p:cNvSpPr/>
          <p:nvPr/>
        </p:nvSpPr>
        <p:spPr>
          <a:xfrm>
            <a:off x="9336789" y="332927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a:extLst>
              <a:ext uri="{FF2B5EF4-FFF2-40B4-BE49-F238E27FC236}">
                <a16:creationId xmlns:a16="http://schemas.microsoft.com/office/drawing/2014/main" id="{3A799169-8F8B-4E4C-BE6D-1E5B5D19447B}"/>
              </a:ext>
            </a:extLst>
          </p:cNvPr>
          <p:cNvCxnSpPr>
            <a:stCxn id="146" idx="6"/>
            <a:endCxn id="156" idx="2"/>
          </p:cNvCxnSpPr>
          <p:nvPr/>
        </p:nvCxnSpPr>
        <p:spPr>
          <a:xfrm flipV="1">
            <a:off x="8760183" y="3494131"/>
            <a:ext cx="576606" cy="1475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978A32D6-B6C1-4869-90FE-284261663E39}"/>
              </a:ext>
            </a:extLst>
          </p:cNvPr>
          <p:cNvSpPr txBox="1"/>
          <p:nvPr/>
        </p:nvSpPr>
        <p:spPr>
          <a:xfrm>
            <a:off x="4395852" y="4894385"/>
            <a:ext cx="624254" cy="523220"/>
          </a:xfrm>
          <a:prstGeom prst="rect">
            <a:avLst/>
          </a:prstGeom>
          <a:noFill/>
        </p:spPr>
        <p:txBody>
          <a:bodyPr wrap="square" rtlCol="0">
            <a:spAutoFit/>
          </a:bodyPr>
          <a:lstStyle/>
          <a:p>
            <a:r>
              <a:rPr lang="en-US" dirty="0"/>
              <a:t>Input layer</a:t>
            </a:r>
          </a:p>
        </p:txBody>
      </p:sp>
      <p:sp>
        <p:nvSpPr>
          <p:cNvPr id="162" name="TextBox 161">
            <a:extLst>
              <a:ext uri="{FF2B5EF4-FFF2-40B4-BE49-F238E27FC236}">
                <a16:creationId xmlns:a16="http://schemas.microsoft.com/office/drawing/2014/main" id="{A74529E4-E8DD-4662-9B31-76A4C35607C1}"/>
              </a:ext>
            </a:extLst>
          </p:cNvPr>
          <p:cNvSpPr txBox="1"/>
          <p:nvPr/>
        </p:nvSpPr>
        <p:spPr>
          <a:xfrm>
            <a:off x="4692893" y="2078014"/>
            <a:ext cx="1120506" cy="523220"/>
          </a:xfrm>
          <a:prstGeom prst="rect">
            <a:avLst/>
          </a:prstGeom>
          <a:noFill/>
        </p:spPr>
        <p:txBody>
          <a:bodyPr wrap="square" rtlCol="0">
            <a:spAutoFit/>
          </a:bodyPr>
          <a:lstStyle/>
          <a:p>
            <a:pPr algn="ctr"/>
            <a:r>
              <a:rPr lang="en-US" dirty="0"/>
              <a:t>Embedding Layer</a:t>
            </a:r>
          </a:p>
        </p:txBody>
      </p:sp>
      <p:sp>
        <p:nvSpPr>
          <p:cNvPr id="164" name="TextBox 163">
            <a:extLst>
              <a:ext uri="{FF2B5EF4-FFF2-40B4-BE49-F238E27FC236}">
                <a16:creationId xmlns:a16="http://schemas.microsoft.com/office/drawing/2014/main" id="{2976BE91-7232-4450-B73C-2303A26A8903}"/>
              </a:ext>
            </a:extLst>
          </p:cNvPr>
          <p:cNvSpPr txBox="1"/>
          <p:nvPr/>
        </p:nvSpPr>
        <p:spPr>
          <a:xfrm>
            <a:off x="5435521" y="5243983"/>
            <a:ext cx="1120506" cy="307777"/>
          </a:xfrm>
          <a:prstGeom prst="rect">
            <a:avLst/>
          </a:prstGeom>
          <a:noFill/>
        </p:spPr>
        <p:txBody>
          <a:bodyPr wrap="square" rtlCol="0">
            <a:spAutoFit/>
          </a:bodyPr>
          <a:lstStyle/>
          <a:p>
            <a:pPr algn="ctr"/>
            <a:r>
              <a:rPr lang="en-US" dirty="0"/>
              <a:t>Flatten</a:t>
            </a:r>
          </a:p>
        </p:txBody>
      </p:sp>
      <p:sp>
        <p:nvSpPr>
          <p:cNvPr id="166" name="TextBox 165">
            <a:extLst>
              <a:ext uri="{FF2B5EF4-FFF2-40B4-BE49-F238E27FC236}">
                <a16:creationId xmlns:a16="http://schemas.microsoft.com/office/drawing/2014/main" id="{36B34528-99C9-4109-885B-8822767F9A44}"/>
              </a:ext>
            </a:extLst>
          </p:cNvPr>
          <p:cNvSpPr txBox="1"/>
          <p:nvPr/>
        </p:nvSpPr>
        <p:spPr>
          <a:xfrm>
            <a:off x="6039478" y="5761425"/>
            <a:ext cx="1594845" cy="307777"/>
          </a:xfrm>
          <a:prstGeom prst="rect">
            <a:avLst/>
          </a:prstGeom>
          <a:noFill/>
        </p:spPr>
        <p:txBody>
          <a:bodyPr wrap="square" rtlCol="0">
            <a:spAutoFit/>
          </a:bodyPr>
          <a:lstStyle/>
          <a:p>
            <a:pPr algn="ctr"/>
            <a:r>
              <a:rPr lang="en-US" dirty="0" err="1"/>
              <a:t>Concat</a:t>
            </a:r>
            <a:r>
              <a:rPr lang="en-US" dirty="0"/>
              <a:t> Layer</a:t>
            </a:r>
          </a:p>
        </p:txBody>
      </p:sp>
      <p:sp>
        <p:nvSpPr>
          <p:cNvPr id="168" name="TextBox 167">
            <a:extLst>
              <a:ext uri="{FF2B5EF4-FFF2-40B4-BE49-F238E27FC236}">
                <a16:creationId xmlns:a16="http://schemas.microsoft.com/office/drawing/2014/main" id="{FC1878BD-B703-4814-9EB8-53DA618C2A1D}"/>
              </a:ext>
            </a:extLst>
          </p:cNvPr>
          <p:cNvSpPr txBox="1"/>
          <p:nvPr/>
        </p:nvSpPr>
        <p:spPr>
          <a:xfrm>
            <a:off x="6891421" y="1234740"/>
            <a:ext cx="1594845" cy="307777"/>
          </a:xfrm>
          <a:prstGeom prst="rect">
            <a:avLst/>
          </a:prstGeom>
          <a:noFill/>
        </p:spPr>
        <p:txBody>
          <a:bodyPr wrap="square" rtlCol="0">
            <a:spAutoFit/>
          </a:bodyPr>
          <a:lstStyle/>
          <a:p>
            <a:pPr algn="ctr"/>
            <a:r>
              <a:rPr lang="en-US" dirty="0"/>
              <a:t>Dense Layer 1</a:t>
            </a:r>
          </a:p>
        </p:txBody>
      </p:sp>
      <p:sp>
        <p:nvSpPr>
          <p:cNvPr id="170" name="TextBox 169">
            <a:extLst>
              <a:ext uri="{FF2B5EF4-FFF2-40B4-BE49-F238E27FC236}">
                <a16:creationId xmlns:a16="http://schemas.microsoft.com/office/drawing/2014/main" id="{B03379FB-1826-476D-B8E2-B8D1FBB519B3}"/>
              </a:ext>
            </a:extLst>
          </p:cNvPr>
          <p:cNvSpPr txBox="1"/>
          <p:nvPr/>
        </p:nvSpPr>
        <p:spPr>
          <a:xfrm>
            <a:off x="7815488" y="5758484"/>
            <a:ext cx="1594845" cy="307777"/>
          </a:xfrm>
          <a:prstGeom prst="rect">
            <a:avLst/>
          </a:prstGeom>
          <a:noFill/>
        </p:spPr>
        <p:txBody>
          <a:bodyPr wrap="square" rtlCol="0">
            <a:spAutoFit/>
          </a:bodyPr>
          <a:lstStyle/>
          <a:p>
            <a:pPr algn="ctr"/>
            <a:r>
              <a:rPr lang="en-US" dirty="0"/>
              <a:t>Dense Layer 2</a:t>
            </a:r>
          </a:p>
        </p:txBody>
      </p:sp>
      <p:sp>
        <p:nvSpPr>
          <p:cNvPr id="172" name="TextBox 171">
            <a:extLst>
              <a:ext uri="{FF2B5EF4-FFF2-40B4-BE49-F238E27FC236}">
                <a16:creationId xmlns:a16="http://schemas.microsoft.com/office/drawing/2014/main" id="{937AE948-5422-4A98-B780-3A04A4301FF4}"/>
              </a:ext>
            </a:extLst>
          </p:cNvPr>
          <p:cNvSpPr txBox="1"/>
          <p:nvPr/>
        </p:nvSpPr>
        <p:spPr>
          <a:xfrm>
            <a:off x="8779908" y="3655201"/>
            <a:ext cx="1594845" cy="523220"/>
          </a:xfrm>
          <a:prstGeom prst="rect">
            <a:avLst/>
          </a:prstGeom>
          <a:noFill/>
        </p:spPr>
        <p:txBody>
          <a:bodyPr wrap="square" rtlCol="0">
            <a:spAutoFit/>
          </a:bodyPr>
          <a:lstStyle/>
          <a:p>
            <a:pPr algn="ctr"/>
            <a:r>
              <a:rPr lang="en-US" dirty="0"/>
              <a:t>Output </a:t>
            </a:r>
          </a:p>
          <a:p>
            <a:pPr algn="ctr"/>
            <a:r>
              <a:rPr lang="en-US" dirty="0"/>
              <a:t>Layer</a:t>
            </a:r>
          </a:p>
        </p:txBody>
      </p:sp>
      <p:sp>
        <p:nvSpPr>
          <p:cNvPr id="178" name="TextBox 177">
            <a:extLst>
              <a:ext uri="{FF2B5EF4-FFF2-40B4-BE49-F238E27FC236}">
                <a16:creationId xmlns:a16="http://schemas.microsoft.com/office/drawing/2014/main" id="{45B8E7C4-F83A-4AB0-91D3-026A311E8987}"/>
              </a:ext>
            </a:extLst>
          </p:cNvPr>
          <p:cNvSpPr txBox="1"/>
          <p:nvPr/>
        </p:nvSpPr>
        <p:spPr>
          <a:xfrm>
            <a:off x="561252" y="4701534"/>
            <a:ext cx="2479431" cy="523220"/>
          </a:xfrm>
          <a:prstGeom prst="rect">
            <a:avLst/>
          </a:prstGeom>
          <a:noFill/>
        </p:spPr>
        <p:txBody>
          <a:bodyPr wrap="square" rtlCol="0">
            <a:spAutoFit/>
          </a:bodyPr>
          <a:lstStyle/>
          <a:p>
            <a:r>
              <a:rPr lang="en-US" dirty="0"/>
              <a:t>X = Continuous Variable</a:t>
            </a:r>
          </a:p>
          <a:p>
            <a:r>
              <a:rPr lang="en-US" dirty="0"/>
              <a:t>C = Categorical Variable</a:t>
            </a:r>
          </a:p>
        </p:txBody>
      </p:sp>
    </p:spTree>
    <p:extLst>
      <p:ext uri="{BB962C8B-B14F-4D97-AF65-F5344CB8AC3E}">
        <p14:creationId xmlns:p14="http://schemas.microsoft.com/office/powerpoint/2010/main" val="189373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EA67-0458-4E19-B366-7CE1C03F05A0}"/>
              </a:ext>
            </a:extLst>
          </p:cNvPr>
          <p:cNvSpPr>
            <a:spLocks noGrp="1"/>
          </p:cNvSpPr>
          <p:nvPr>
            <p:ph type="title"/>
          </p:nvPr>
        </p:nvSpPr>
        <p:spPr/>
        <p:txBody>
          <a:bodyPr/>
          <a:lstStyle/>
          <a:p>
            <a:r>
              <a:rPr lang="en-US" dirty="0"/>
              <a:t>ERROR METRICS</a:t>
            </a:r>
          </a:p>
        </p:txBody>
      </p:sp>
      <p:sp>
        <p:nvSpPr>
          <p:cNvPr id="3" name="Text Placeholder 2">
            <a:extLst>
              <a:ext uri="{FF2B5EF4-FFF2-40B4-BE49-F238E27FC236}">
                <a16:creationId xmlns:a16="http://schemas.microsoft.com/office/drawing/2014/main" id="{70E3A792-723B-4863-B1B6-28259123B38D}"/>
              </a:ext>
            </a:extLst>
          </p:cNvPr>
          <p:cNvSpPr>
            <a:spLocks noGrp="1"/>
          </p:cNvSpPr>
          <p:nvPr>
            <p:ph type="body" idx="1"/>
          </p:nvPr>
        </p:nvSpPr>
        <p:spPr>
          <a:xfrm>
            <a:off x="516749" y="1929913"/>
            <a:ext cx="5866465" cy="3892048"/>
          </a:xfrm>
        </p:spPr>
        <p:txBody>
          <a:bodyPr/>
          <a:lstStyle/>
          <a:p>
            <a:pPr marL="228600" indent="0" algn="just" fontAlgn="base"/>
            <a:r>
              <a:rPr lang="en-US" sz="1600" b="1" i="0" dirty="0">
                <a:solidFill>
                  <a:schemeClr val="tx2"/>
                </a:solidFill>
                <a:effectLst/>
                <a:latin typeface="inherit"/>
              </a:rPr>
              <a:t>Mean Absolute Error (MAE)</a:t>
            </a:r>
            <a:r>
              <a:rPr lang="en-US" sz="1600" b="0" i="0" dirty="0">
                <a:solidFill>
                  <a:schemeClr val="tx2"/>
                </a:solidFill>
                <a:effectLst/>
                <a:latin typeface="Inter"/>
              </a:rPr>
              <a:t>: </a:t>
            </a:r>
            <a:r>
              <a:rPr lang="en-US" sz="1600" b="0" i="0" dirty="0">
                <a:effectLst/>
                <a:latin typeface="Inter"/>
              </a:rPr>
              <a:t>This measures the absolute average distance between the real data and the predicted data, but it fails to punish large errors in prediction.</a:t>
            </a:r>
          </a:p>
          <a:p>
            <a:pPr marL="228600" indent="0" algn="just" fontAlgn="base"/>
            <a:endParaRPr lang="en-US" sz="1600" b="0" i="0" dirty="0">
              <a:effectLst/>
              <a:latin typeface="Inter"/>
            </a:endParaRPr>
          </a:p>
          <a:p>
            <a:pPr marL="228600" indent="0" algn="just" fontAlgn="base"/>
            <a:r>
              <a:rPr lang="en-US" sz="1600" b="1" i="0" dirty="0">
                <a:solidFill>
                  <a:schemeClr val="tx2"/>
                </a:solidFill>
                <a:effectLst/>
                <a:latin typeface="inherit"/>
              </a:rPr>
              <a:t>Mean Square Error (MSE)</a:t>
            </a:r>
            <a:r>
              <a:rPr lang="en-US" sz="1600" b="0" i="0" dirty="0">
                <a:solidFill>
                  <a:schemeClr val="tx2"/>
                </a:solidFill>
                <a:effectLst/>
                <a:latin typeface="Inter"/>
              </a:rPr>
              <a:t>: </a:t>
            </a:r>
            <a:r>
              <a:rPr lang="en-US" sz="1600" b="0" i="0" dirty="0">
                <a:effectLst/>
                <a:latin typeface="Inter"/>
              </a:rPr>
              <a:t>This measures the squared average distance between the real data and the predicted data. Here, larger errors are well noted (better than MAE). But the disadvantage is that it also squares up the units of data as well. So, evaluation with different units is not at all justified.</a:t>
            </a:r>
          </a:p>
          <a:p>
            <a:pPr algn="just" fontAlgn="base">
              <a:buFont typeface="+mj-lt"/>
              <a:buAutoNum type="arabicPeriod"/>
            </a:pPr>
            <a:endParaRPr lang="en-US" sz="1600" b="0" i="0" dirty="0">
              <a:solidFill>
                <a:schemeClr val="tx2"/>
              </a:solidFill>
              <a:effectLst/>
              <a:latin typeface="Inter"/>
            </a:endParaRPr>
          </a:p>
          <a:p>
            <a:pPr marL="228600" indent="0" algn="just" fontAlgn="base"/>
            <a:r>
              <a:rPr lang="en-US" sz="1600" b="1" i="0" dirty="0">
                <a:solidFill>
                  <a:schemeClr val="tx2"/>
                </a:solidFill>
                <a:effectLst/>
                <a:latin typeface="inherit"/>
              </a:rPr>
              <a:t>Root Mean Squared Error (RMSE)</a:t>
            </a:r>
            <a:r>
              <a:rPr lang="en-US" sz="1600" b="0" i="0" dirty="0">
                <a:solidFill>
                  <a:schemeClr val="tx2"/>
                </a:solidFill>
                <a:effectLst/>
                <a:latin typeface="Inter"/>
              </a:rPr>
              <a:t>: </a:t>
            </a:r>
            <a:r>
              <a:rPr lang="en-US" sz="1600" b="0" i="0" dirty="0">
                <a:effectLst/>
                <a:latin typeface="Inter"/>
              </a:rPr>
              <a:t>This is actually the square root of MSE. Also, this metrics solves the problem of squaring the units.</a:t>
            </a:r>
          </a:p>
          <a:p>
            <a:endParaRPr lang="en-US" dirty="0"/>
          </a:p>
        </p:txBody>
      </p:sp>
      <p:sp>
        <p:nvSpPr>
          <p:cNvPr id="8" name="Text Placeholder 7">
            <a:extLst>
              <a:ext uri="{FF2B5EF4-FFF2-40B4-BE49-F238E27FC236}">
                <a16:creationId xmlns:a16="http://schemas.microsoft.com/office/drawing/2014/main" id="{545EBFF7-4E1F-45F3-ADBE-3C2EFF0484AE}"/>
              </a:ext>
            </a:extLst>
          </p:cNvPr>
          <p:cNvSpPr>
            <a:spLocks noGrp="1"/>
          </p:cNvSpPr>
          <p:nvPr>
            <p:ph type="body" idx="2"/>
          </p:nvPr>
        </p:nvSpPr>
        <p:spPr/>
        <p:txBody>
          <a:bodyPr/>
          <a:lstStyle/>
          <a:p>
            <a:r>
              <a:rPr lang="en-US" dirty="0"/>
              <a:t>Comparing the different Metrics</a:t>
            </a:r>
          </a:p>
        </p:txBody>
      </p:sp>
      <p:pic>
        <p:nvPicPr>
          <p:cNvPr id="7" name="Picture 6">
            <a:extLst>
              <a:ext uri="{FF2B5EF4-FFF2-40B4-BE49-F238E27FC236}">
                <a16:creationId xmlns:a16="http://schemas.microsoft.com/office/drawing/2014/main" id="{4EE321F5-19DD-42E2-B785-A902AB011C30}"/>
              </a:ext>
            </a:extLst>
          </p:cNvPr>
          <p:cNvPicPr>
            <a:picLocks noChangeAspect="1"/>
          </p:cNvPicPr>
          <p:nvPr/>
        </p:nvPicPr>
        <p:blipFill>
          <a:blip r:embed="rId2"/>
          <a:stretch>
            <a:fillRect/>
          </a:stretch>
        </p:blipFill>
        <p:spPr>
          <a:xfrm>
            <a:off x="7163532" y="2046573"/>
            <a:ext cx="3376978" cy="748706"/>
          </a:xfrm>
          <a:prstGeom prst="rect">
            <a:avLst/>
          </a:prstGeom>
        </p:spPr>
      </p:pic>
      <p:pic>
        <p:nvPicPr>
          <p:cNvPr id="9" name="Picture 8">
            <a:extLst>
              <a:ext uri="{FF2B5EF4-FFF2-40B4-BE49-F238E27FC236}">
                <a16:creationId xmlns:a16="http://schemas.microsoft.com/office/drawing/2014/main" id="{2CD4C778-BAC0-4B70-BA28-33882750FF17}"/>
              </a:ext>
            </a:extLst>
          </p:cNvPr>
          <p:cNvPicPr>
            <a:picLocks noChangeAspect="1"/>
          </p:cNvPicPr>
          <p:nvPr/>
        </p:nvPicPr>
        <p:blipFill>
          <a:blip r:embed="rId3"/>
          <a:stretch>
            <a:fillRect/>
          </a:stretch>
        </p:blipFill>
        <p:spPr>
          <a:xfrm>
            <a:off x="7372350" y="3331327"/>
            <a:ext cx="1973873" cy="711696"/>
          </a:xfrm>
          <a:prstGeom prst="rect">
            <a:avLst/>
          </a:prstGeom>
        </p:spPr>
      </p:pic>
      <p:pic>
        <p:nvPicPr>
          <p:cNvPr id="10" name="Picture 9">
            <a:extLst>
              <a:ext uri="{FF2B5EF4-FFF2-40B4-BE49-F238E27FC236}">
                <a16:creationId xmlns:a16="http://schemas.microsoft.com/office/drawing/2014/main" id="{90EB4DA4-5873-4921-9542-6339AE8DE66F}"/>
              </a:ext>
            </a:extLst>
          </p:cNvPr>
          <p:cNvPicPr>
            <a:picLocks noChangeAspect="1"/>
          </p:cNvPicPr>
          <p:nvPr/>
        </p:nvPicPr>
        <p:blipFill>
          <a:blip r:embed="rId4"/>
          <a:stretch>
            <a:fillRect/>
          </a:stretch>
        </p:blipFill>
        <p:spPr>
          <a:xfrm>
            <a:off x="6959112" y="4454847"/>
            <a:ext cx="3283925" cy="1065618"/>
          </a:xfrm>
          <a:prstGeom prst="rect">
            <a:avLst/>
          </a:prstGeom>
        </p:spPr>
      </p:pic>
    </p:spTree>
    <p:extLst>
      <p:ext uri="{BB962C8B-B14F-4D97-AF65-F5344CB8AC3E}">
        <p14:creationId xmlns:p14="http://schemas.microsoft.com/office/powerpoint/2010/main" val="33550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C006-A9B5-45C6-ADFD-93E20533138B}"/>
              </a:ext>
            </a:extLst>
          </p:cNvPr>
          <p:cNvSpPr>
            <a:spLocks noGrp="1"/>
          </p:cNvSpPr>
          <p:nvPr>
            <p:ph type="title"/>
          </p:nvPr>
        </p:nvSpPr>
        <p:spPr/>
        <p:txBody>
          <a:bodyPr/>
          <a:lstStyle/>
          <a:p>
            <a:r>
              <a:rPr lang="en-US" dirty="0">
                <a:solidFill>
                  <a:schemeClr val="bg2"/>
                </a:solidFill>
              </a:rPr>
              <a:t>Auto-Encoder on Time-series Data</a:t>
            </a:r>
          </a:p>
        </p:txBody>
      </p:sp>
      <p:sp>
        <p:nvSpPr>
          <p:cNvPr id="4" name="Text Placeholder 3">
            <a:extLst>
              <a:ext uri="{FF2B5EF4-FFF2-40B4-BE49-F238E27FC236}">
                <a16:creationId xmlns:a16="http://schemas.microsoft.com/office/drawing/2014/main" id="{776E9232-7110-41BC-8A75-ACADEBA9C0EA}"/>
              </a:ext>
            </a:extLst>
          </p:cNvPr>
          <p:cNvSpPr>
            <a:spLocks noGrp="1"/>
          </p:cNvSpPr>
          <p:nvPr>
            <p:ph type="body" idx="2"/>
          </p:nvPr>
        </p:nvSpPr>
        <p:spPr/>
        <p:txBody>
          <a:bodyPr/>
          <a:lstStyle/>
          <a:p>
            <a:r>
              <a:rPr lang="en-US" dirty="0">
                <a:solidFill>
                  <a:schemeClr val="bg2"/>
                </a:solidFill>
              </a:rPr>
              <a:t>Bonus</a:t>
            </a:r>
          </a:p>
        </p:txBody>
      </p:sp>
      <p:graphicFrame>
        <p:nvGraphicFramePr>
          <p:cNvPr id="6" name="Table 5">
            <a:extLst>
              <a:ext uri="{FF2B5EF4-FFF2-40B4-BE49-F238E27FC236}">
                <a16:creationId xmlns:a16="http://schemas.microsoft.com/office/drawing/2014/main" id="{BF15F8A9-8D4E-44D2-AAFB-33813FADB158}"/>
              </a:ext>
            </a:extLst>
          </p:cNvPr>
          <p:cNvGraphicFramePr>
            <a:graphicFrameLocks noGrp="1"/>
          </p:cNvGraphicFramePr>
          <p:nvPr>
            <p:extLst>
              <p:ext uri="{D42A27DB-BD31-4B8C-83A1-F6EECF244321}">
                <p14:modId xmlns:p14="http://schemas.microsoft.com/office/powerpoint/2010/main" val="625046660"/>
              </p:ext>
            </p:extLst>
          </p:nvPr>
        </p:nvGraphicFramePr>
        <p:xfrm>
          <a:off x="183806" y="2323828"/>
          <a:ext cx="2950020" cy="1304709"/>
        </p:xfrm>
        <a:graphic>
          <a:graphicData uri="http://schemas.openxmlformats.org/drawingml/2006/table">
            <a:tbl>
              <a:tblPr firstRow="1" bandRow="1">
                <a:tableStyleId>{5940675A-B579-460E-94D1-54222C63F5DA}</a:tableStyleId>
              </a:tblPr>
              <a:tblGrid>
                <a:gridCol w="737505">
                  <a:extLst>
                    <a:ext uri="{9D8B030D-6E8A-4147-A177-3AD203B41FA5}">
                      <a16:colId xmlns:a16="http://schemas.microsoft.com/office/drawing/2014/main" val="3444164308"/>
                    </a:ext>
                  </a:extLst>
                </a:gridCol>
                <a:gridCol w="737505">
                  <a:extLst>
                    <a:ext uri="{9D8B030D-6E8A-4147-A177-3AD203B41FA5}">
                      <a16:colId xmlns:a16="http://schemas.microsoft.com/office/drawing/2014/main" val="3584855162"/>
                    </a:ext>
                  </a:extLst>
                </a:gridCol>
                <a:gridCol w="737505">
                  <a:extLst>
                    <a:ext uri="{9D8B030D-6E8A-4147-A177-3AD203B41FA5}">
                      <a16:colId xmlns:a16="http://schemas.microsoft.com/office/drawing/2014/main" val="90329630"/>
                    </a:ext>
                  </a:extLst>
                </a:gridCol>
                <a:gridCol w="737505">
                  <a:extLst>
                    <a:ext uri="{9D8B030D-6E8A-4147-A177-3AD203B41FA5}">
                      <a16:colId xmlns:a16="http://schemas.microsoft.com/office/drawing/2014/main" val="3777986542"/>
                    </a:ext>
                  </a:extLst>
                </a:gridCol>
              </a:tblGrid>
              <a:tr h="292421">
                <a:tc>
                  <a:txBody>
                    <a:bodyPr/>
                    <a:lstStyle/>
                    <a:p>
                      <a:r>
                        <a:rPr lang="en-US" sz="1000" dirty="0">
                          <a:solidFill>
                            <a:schemeClr val="tx2"/>
                          </a:solidFill>
                        </a:rPr>
                        <a:t>Time</a:t>
                      </a:r>
                    </a:p>
                  </a:txBody>
                  <a:tcPr/>
                </a:tc>
                <a:tc>
                  <a:txBody>
                    <a:bodyPr/>
                    <a:lstStyle/>
                    <a:p>
                      <a:r>
                        <a:rPr lang="en-US" sz="1000" dirty="0">
                          <a:solidFill>
                            <a:schemeClr val="tx2"/>
                          </a:solidFill>
                        </a:rPr>
                        <a:t>Feature 1 </a:t>
                      </a:r>
                    </a:p>
                  </a:txBody>
                  <a:tcPr/>
                </a:tc>
                <a:tc>
                  <a:txBody>
                    <a:bodyPr/>
                    <a:lstStyle/>
                    <a:p>
                      <a:r>
                        <a:rPr lang="en-US" sz="1000" dirty="0">
                          <a:solidFill>
                            <a:schemeClr val="tx2"/>
                          </a:solidFill>
                        </a:rPr>
                        <a:t>Feature 2</a:t>
                      </a:r>
                    </a:p>
                  </a:txBody>
                  <a:tcPr/>
                </a:tc>
                <a:tc>
                  <a:txBody>
                    <a:bodyPr/>
                    <a:lstStyle/>
                    <a:p>
                      <a:r>
                        <a:rPr lang="en-US" sz="1000" dirty="0">
                          <a:solidFill>
                            <a:schemeClr val="tx2"/>
                          </a:solidFill>
                        </a:rPr>
                        <a:t>Feature 3</a:t>
                      </a:r>
                    </a:p>
                  </a:txBody>
                  <a:tcPr/>
                </a:tc>
                <a:extLst>
                  <a:ext uri="{0D108BD9-81ED-4DB2-BD59-A6C34878D82A}">
                    <a16:rowId xmlns:a16="http://schemas.microsoft.com/office/drawing/2014/main" val="1887943434"/>
                  </a:ext>
                </a:extLst>
              </a:tr>
              <a:tr h="253072">
                <a:tc>
                  <a:txBody>
                    <a:bodyPr/>
                    <a:lstStyle/>
                    <a:p>
                      <a:r>
                        <a:rPr lang="en-US" sz="1000" dirty="0">
                          <a:solidFill>
                            <a:schemeClr val="bg2"/>
                          </a:solidFill>
                        </a:rPr>
                        <a:t>00:00:00</a:t>
                      </a:r>
                    </a:p>
                  </a:txBody>
                  <a:tcPr/>
                </a:tc>
                <a:tc>
                  <a:txBody>
                    <a:bodyPr/>
                    <a:lstStyle/>
                    <a:p>
                      <a:pPr algn="ctr"/>
                      <a:r>
                        <a:rPr lang="en-US" sz="1000" i="1" dirty="0">
                          <a:solidFill>
                            <a:schemeClr val="bg2"/>
                          </a:solidFill>
                        </a:rPr>
                        <a:t>Val_1</a:t>
                      </a:r>
                    </a:p>
                  </a:txBody>
                  <a:tcPr/>
                </a:tc>
                <a:tc>
                  <a:txBody>
                    <a:bodyPr/>
                    <a:lstStyle/>
                    <a:p>
                      <a:pPr algn="ctr"/>
                      <a:r>
                        <a:rPr lang="en-US" sz="1000" i="1" dirty="0">
                          <a:solidFill>
                            <a:schemeClr val="bg2"/>
                          </a:solidFill>
                        </a:rPr>
                        <a:t>Val_2</a:t>
                      </a:r>
                    </a:p>
                  </a:txBody>
                  <a:tcPr/>
                </a:tc>
                <a:tc>
                  <a:txBody>
                    <a:bodyPr/>
                    <a:lstStyle/>
                    <a:p>
                      <a:pPr algn="ctr"/>
                      <a:r>
                        <a:rPr lang="en-US" sz="1000" i="1" dirty="0">
                          <a:solidFill>
                            <a:schemeClr val="bg2"/>
                          </a:solidFill>
                        </a:rPr>
                        <a:t>Val_3</a:t>
                      </a:r>
                    </a:p>
                  </a:txBody>
                  <a:tcPr/>
                </a:tc>
                <a:extLst>
                  <a:ext uri="{0D108BD9-81ED-4DB2-BD59-A6C34878D82A}">
                    <a16:rowId xmlns:a16="http://schemas.microsoft.com/office/drawing/2014/main" val="3199902469"/>
                  </a:ext>
                </a:extLst>
              </a:tr>
              <a:tr h="253072">
                <a:tc>
                  <a:txBody>
                    <a:bodyPr/>
                    <a:lstStyle/>
                    <a:p>
                      <a:r>
                        <a:rPr lang="en-US" sz="1000" dirty="0">
                          <a:solidFill>
                            <a:schemeClr val="bg2"/>
                          </a:solidFill>
                        </a:rPr>
                        <a:t>00:00:01</a:t>
                      </a:r>
                    </a:p>
                  </a:txBody>
                  <a:tcPr/>
                </a:tc>
                <a:tc>
                  <a:txBody>
                    <a:bodyPr/>
                    <a:lstStyle/>
                    <a:p>
                      <a:pPr algn="ctr"/>
                      <a:r>
                        <a:rPr lang="en-US" sz="1000" i="1" dirty="0">
                          <a:solidFill>
                            <a:schemeClr val="bg2"/>
                          </a:solidFill>
                        </a:rPr>
                        <a:t>Val_4</a:t>
                      </a:r>
                    </a:p>
                  </a:txBody>
                  <a:tcPr/>
                </a:tc>
                <a:tc>
                  <a:txBody>
                    <a:bodyPr/>
                    <a:lstStyle/>
                    <a:p>
                      <a:pPr algn="ctr"/>
                      <a:r>
                        <a:rPr lang="en-US" sz="1000" i="1" dirty="0">
                          <a:solidFill>
                            <a:schemeClr val="bg2"/>
                          </a:solidFill>
                        </a:rPr>
                        <a:t>Val_5</a:t>
                      </a:r>
                    </a:p>
                  </a:txBody>
                  <a:tcPr/>
                </a:tc>
                <a:tc>
                  <a:txBody>
                    <a:bodyPr/>
                    <a:lstStyle/>
                    <a:p>
                      <a:pPr algn="ctr"/>
                      <a:r>
                        <a:rPr lang="en-US" sz="1000" i="1" dirty="0">
                          <a:solidFill>
                            <a:schemeClr val="bg2"/>
                          </a:solidFill>
                        </a:rPr>
                        <a:t>Val_6</a:t>
                      </a:r>
                    </a:p>
                  </a:txBody>
                  <a:tcPr/>
                </a:tc>
                <a:extLst>
                  <a:ext uri="{0D108BD9-81ED-4DB2-BD59-A6C34878D82A}">
                    <a16:rowId xmlns:a16="http://schemas.microsoft.com/office/drawing/2014/main" val="1973404380"/>
                  </a:ext>
                </a:extLst>
              </a:tr>
              <a:tr h="253072">
                <a:tc>
                  <a:txBody>
                    <a:bodyPr/>
                    <a:lstStyle/>
                    <a:p>
                      <a:r>
                        <a:rPr lang="en-US" sz="1000" dirty="0">
                          <a:solidFill>
                            <a:schemeClr val="bg2"/>
                          </a:solidFill>
                        </a:rPr>
                        <a:t>00:00:02</a:t>
                      </a:r>
                    </a:p>
                  </a:txBody>
                  <a:tcPr/>
                </a:tc>
                <a:tc>
                  <a:txBody>
                    <a:bodyPr/>
                    <a:lstStyle/>
                    <a:p>
                      <a:pPr algn="ctr"/>
                      <a:r>
                        <a:rPr lang="en-US" sz="1000" i="1" dirty="0">
                          <a:solidFill>
                            <a:schemeClr val="bg2"/>
                          </a:solidFill>
                        </a:rPr>
                        <a:t>Val_7</a:t>
                      </a:r>
                    </a:p>
                  </a:txBody>
                  <a:tcPr/>
                </a:tc>
                <a:tc>
                  <a:txBody>
                    <a:bodyPr/>
                    <a:lstStyle/>
                    <a:p>
                      <a:pPr algn="ctr"/>
                      <a:r>
                        <a:rPr lang="en-US" sz="1000" i="1" dirty="0">
                          <a:solidFill>
                            <a:schemeClr val="bg2"/>
                          </a:solidFill>
                        </a:rPr>
                        <a:t>Val_8</a:t>
                      </a:r>
                    </a:p>
                  </a:txBody>
                  <a:tcPr/>
                </a:tc>
                <a:tc>
                  <a:txBody>
                    <a:bodyPr/>
                    <a:lstStyle/>
                    <a:p>
                      <a:pPr algn="ctr"/>
                      <a:r>
                        <a:rPr lang="en-US" sz="1000" i="1" dirty="0">
                          <a:solidFill>
                            <a:schemeClr val="bg2"/>
                          </a:solidFill>
                        </a:rPr>
                        <a:t>Val_9</a:t>
                      </a:r>
                    </a:p>
                  </a:txBody>
                  <a:tcPr/>
                </a:tc>
                <a:extLst>
                  <a:ext uri="{0D108BD9-81ED-4DB2-BD59-A6C34878D82A}">
                    <a16:rowId xmlns:a16="http://schemas.microsoft.com/office/drawing/2014/main" val="2445840605"/>
                  </a:ext>
                </a:extLst>
              </a:tr>
              <a:tr h="253072">
                <a:tc>
                  <a:txBody>
                    <a:bodyPr/>
                    <a:lstStyle/>
                    <a:p>
                      <a:r>
                        <a:rPr lang="en-US" sz="1000" dirty="0">
                          <a:solidFill>
                            <a:schemeClr val="bg2"/>
                          </a:solidFill>
                        </a:rPr>
                        <a:t>00:00:03</a:t>
                      </a:r>
                    </a:p>
                  </a:txBody>
                  <a:tcPr/>
                </a:tc>
                <a:tc>
                  <a:txBody>
                    <a:bodyPr/>
                    <a:lstStyle/>
                    <a:p>
                      <a:pPr algn="ctr"/>
                      <a:r>
                        <a:rPr lang="en-US" sz="1000" i="1" dirty="0">
                          <a:solidFill>
                            <a:schemeClr val="bg2"/>
                          </a:solidFill>
                        </a:rPr>
                        <a:t>Val_10</a:t>
                      </a:r>
                    </a:p>
                  </a:txBody>
                  <a:tcPr/>
                </a:tc>
                <a:tc>
                  <a:txBody>
                    <a:bodyPr/>
                    <a:lstStyle/>
                    <a:p>
                      <a:pPr algn="ctr"/>
                      <a:r>
                        <a:rPr lang="en-US" sz="1000" i="1" dirty="0">
                          <a:solidFill>
                            <a:schemeClr val="bg2"/>
                          </a:solidFill>
                        </a:rPr>
                        <a:t>Val_11</a:t>
                      </a:r>
                    </a:p>
                  </a:txBody>
                  <a:tcPr/>
                </a:tc>
                <a:tc>
                  <a:txBody>
                    <a:bodyPr/>
                    <a:lstStyle/>
                    <a:p>
                      <a:pPr algn="ctr"/>
                      <a:r>
                        <a:rPr lang="en-US" sz="1000" i="1" dirty="0">
                          <a:solidFill>
                            <a:schemeClr val="bg2"/>
                          </a:solidFill>
                        </a:rPr>
                        <a:t>Val_12</a:t>
                      </a:r>
                    </a:p>
                  </a:txBody>
                  <a:tcPr/>
                </a:tc>
                <a:extLst>
                  <a:ext uri="{0D108BD9-81ED-4DB2-BD59-A6C34878D82A}">
                    <a16:rowId xmlns:a16="http://schemas.microsoft.com/office/drawing/2014/main" val="2390528157"/>
                  </a:ext>
                </a:extLst>
              </a:tr>
            </a:tbl>
          </a:graphicData>
        </a:graphic>
      </p:graphicFrame>
      <p:sp>
        <p:nvSpPr>
          <p:cNvPr id="7" name="Google Shape;1439;p72">
            <a:extLst>
              <a:ext uri="{FF2B5EF4-FFF2-40B4-BE49-F238E27FC236}">
                <a16:creationId xmlns:a16="http://schemas.microsoft.com/office/drawing/2014/main" id="{C1D2B4F6-C21F-41B1-B231-6DBDEF604257}"/>
              </a:ext>
            </a:extLst>
          </p:cNvPr>
          <p:cNvSpPr txBox="1"/>
          <p:nvPr/>
        </p:nvSpPr>
        <p:spPr>
          <a:xfrm>
            <a:off x="3946037" y="4271300"/>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9" name="Google Shape;1441;p72">
            <a:extLst>
              <a:ext uri="{FF2B5EF4-FFF2-40B4-BE49-F238E27FC236}">
                <a16:creationId xmlns:a16="http://schemas.microsoft.com/office/drawing/2014/main" id="{29DE0147-63C5-40E6-B48C-BE8CB25DE4EB}"/>
              </a:ext>
            </a:extLst>
          </p:cNvPr>
          <p:cNvSpPr/>
          <p:nvPr/>
        </p:nvSpPr>
        <p:spPr>
          <a:xfrm>
            <a:off x="3946037" y="2137260"/>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0" name="Google Shape;1442;p72">
            <a:extLst>
              <a:ext uri="{FF2B5EF4-FFF2-40B4-BE49-F238E27FC236}">
                <a16:creationId xmlns:a16="http://schemas.microsoft.com/office/drawing/2014/main" id="{F39ABC49-5AFA-445F-A577-A9BC3244CC10}"/>
              </a:ext>
            </a:extLst>
          </p:cNvPr>
          <p:cNvSpPr/>
          <p:nvPr/>
        </p:nvSpPr>
        <p:spPr>
          <a:xfrm>
            <a:off x="3946037" y="2638819"/>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1" name="Google Shape;1443;p72">
            <a:extLst>
              <a:ext uri="{FF2B5EF4-FFF2-40B4-BE49-F238E27FC236}">
                <a16:creationId xmlns:a16="http://schemas.microsoft.com/office/drawing/2014/main" id="{C081B0C2-1E15-4681-8E3B-3155AC4BFD36}"/>
              </a:ext>
            </a:extLst>
          </p:cNvPr>
          <p:cNvSpPr/>
          <p:nvPr/>
        </p:nvSpPr>
        <p:spPr>
          <a:xfrm>
            <a:off x="3946037" y="3140377"/>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2" name="Google Shape;1444;p72">
            <a:extLst>
              <a:ext uri="{FF2B5EF4-FFF2-40B4-BE49-F238E27FC236}">
                <a16:creationId xmlns:a16="http://schemas.microsoft.com/office/drawing/2014/main" id="{4FDCDB7D-C213-4EB4-9CC7-2875AC34065F}"/>
              </a:ext>
            </a:extLst>
          </p:cNvPr>
          <p:cNvSpPr/>
          <p:nvPr/>
        </p:nvSpPr>
        <p:spPr>
          <a:xfrm>
            <a:off x="3946037" y="3641936"/>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73" name="Google Shape;1505;p72">
            <a:extLst>
              <a:ext uri="{FF2B5EF4-FFF2-40B4-BE49-F238E27FC236}">
                <a16:creationId xmlns:a16="http://schemas.microsoft.com/office/drawing/2014/main" id="{A7814268-0745-4797-A995-1CEB7F5BE188}"/>
              </a:ext>
            </a:extLst>
          </p:cNvPr>
          <p:cNvSpPr txBox="1"/>
          <p:nvPr/>
        </p:nvSpPr>
        <p:spPr>
          <a:xfrm>
            <a:off x="5293600" y="316079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4" name="Google Shape;1506;p72">
            <a:extLst>
              <a:ext uri="{FF2B5EF4-FFF2-40B4-BE49-F238E27FC236}">
                <a16:creationId xmlns:a16="http://schemas.microsoft.com/office/drawing/2014/main" id="{0521352D-68CE-4577-BC5E-53476F94A7C2}"/>
              </a:ext>
            </a:extLst>
          </p:cNvPr>
          <p:cNvSpPr txBox="1"/>
          <p:nvPr/>
        </p:nvSpPr>
        <p:spPr>
          <a:xfrm>
            <a:off x="5149598" y="315971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5" name="Google Shape;1507;p72">
            <a:extLst>
              <a:ext uri="{FF2B5EF4-FFF2-40B4-BE49-F238E27FC236}">
                <a16:creationId xmlns:a16="http://schemas.microsoft.com/office/drawing/2014/main" id="{081605D4-65BE-433C-9C46-965B850753F6}"/>
              </a:ext>
            </a:extLst>
          </p:cNvPr>
          <p:cNvSpPr txBox="1"/>
          <p:nvPr/>
        </p:nvSpPr>
        <p:spPr>
          <a:xfrm>
            <a:off x="5426153" y="315971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6" name="Google Shape;1508;p72">
            <a:extLst>
              <a:ext uri="{FF2B5EF4-FFF2-40B4-BE49-F238E27FC236}">
                <a16:creationId xmlns:a16="http://schemas.microsoft.com/office/drawing/2014/main" id="{AD55E8E4-ED18-442C-A2C8-63BED9DC5FCD}"/>
              </a:ext>
            </a:extLst>
          </p:cNvPr>
          <p:cNvSpPr txBox="1"/>
          <p:nvPr/>
        </p:nvSpPr>
        <p:spPr>
          <a:xfrm>
            <a:off x="5261301" y="282747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8" name="Google Shape;1510;p72">
            <a:extLst>
              <a:ext uri="{FF2B5EF4-FFF2-40B4-BE49-F238E27FC236}">
                <a16:creationId xmlns:a16="http://schemas.microsoft.com/office/drawing/2014/main" id="{7A833E38-1227-433D-AD87-D0CEA837AE75}"/>
              </a:ext>
            </a:extLst>
          </p:cNvPr>
          <p:cNvSpPr txBox="1"/>
          <p:nvPr/>
        </p:nvSpPr>
        <p:spPr>
          <a:xfrm>
            <a:off x="5400314" y="367507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9" name="Google Shape;1511;p72">
            <a:extLst>
              <a:ext uri="{FF2B5EF4-FFF2-40B4-BE49-F238E27FC236}">
                <a16:creationId xmlns:a16="http://schemas.microsoft.com/office/drawing/2014/main" id="{65F484FE-02AC-42F5-B44C-937821303092}"/>
              </a:ext>
            </a:extLst>
          </p:cNvPr>
          <p:cNvSpPr txBox="1"/>
          <p:nvPr/>
        </p:nvSpPr>
        <p:spPr>
          <a:xfrm rot="-1551638">
            <a:off x="5643108" y="4910060"/>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80" name="Google Shape;1512;p72">
            <a:extLst>
              <a:ext uri="{FF2B5EF4-FFF2-40B4-BE49-F238E27FC236}">
                <a16:creationId xmlns:a16="http://schemas.microsoft.com/office/drawing/2014/main" id="{EA2FAFF8-F891-49F0-88BB-58BA10E97171}"/>
              </a:ext>
            </a:extLst>
          </p:cNvPr>
          <p:cNvSpPr txBox="1"/>
          <p:nvPr/>
        </p:nvSpPr>
        <p:spPr>
          <a:xfrm rot="-1551638">
            <a:off x="5676330" y="49716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81" name="Google Shape;1513;p72">
            <a:extLst>
              <a:ext uri="{FF2B5EF4-FFF2-40B4-BE49-F238E27FC236}">
                <a16:creationId xmlns:a16="http://schemas.microsoft.com/office/drawing/2014/main" id="{26862F23-882A-4714-964E-1C021BF52C5C}"/>
              </a:ext>
            </a:extLst>
          </p:cNvPr>
          <p:cNvSpPr txBox="1"/>
          <p:nvPr/>
        </p:nvSpPr>
        <p:spPr>
          <a:xfrm rot="-1551638">
            <a:off x="5567397" y="4848720"/>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92" name="Google Shape;1524;p72">
            <a:extLst>
              <a:ext uri="{FF2B5EF4-FFF2-40B4-BE49-F238E27FC236}">
                <a16:creationId xmlns:a16="http://schemas.microsoft.com/office/drawing/2014/main" id="{1A7CF072-BAE4-4392-B9B1-5A4B97BBB829}"/>
              </a:ext>
            </a:extLst>
          </p:cNvPr>
          <p:cNvSpPr/>
          <p:nvPr/>
        </p:nvSpPr>
        <p:spPr>
          <a:xfrm>
            <a:off x="5164214" y="2773916"/>
            <a:ext cx="388500" cy="385800"/>
          </a:xfrm>
          <a:prstGeom prst="ellipse">
            <a:avLst/>
          </a:prstGeom>
          <a:solidFill>
            <a:schemeClr val="accent1">
              <a:lumMod val="5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93" name="Google Shape;1525;p72">
            <a:extLst>
              <a:ext uri="{FF2B5EF4-FFF2-40B4-BE49-F238E27FC236}">
                <a16:creationId xmlns:a16="http://schemas.microsoft.com/office/drawing/2014/main" id="{DA25B659-7541-4D98-8056-EB5477AAF398}"/>
              </a:ext>
            </a:extLst>
          </p:cNvPr>
          <p:cNvSpPr/>
          <p:nvPr/>
        </p:nvSpPr>
        <p:spPr>
          <a:xfrm>
            <a:off x="5164214" y="3347179"/>
            <a:ext cx="388500" cy="385800"/>
          </a:xfrm>
          <a:prstGeom prst="ellipse">
            <a:avLst/>
          </a:prstGeom>
          <a:solidFill>
            <a:schemeClr val="accent1">
              <a:lumMod val="5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13" name="Google Shape;1545;p72">
            <a:extLst>
              <a:ext uri="{FF2B5EF4-FFF2-40B4-BE49-F238E27FC236}">
                <a16:creationId xmlns:a16="http://schemas.microsoft.com/office/drawing/2014/main" id="{1C5AD4E1-841D-485E-9B9D-FEAA6DA45B15}"/>
              </a:ext>
            </a:extLst>
          </p:cNvPr>
          <p:cNvSpPr txBox="1"/>
          <p:nvPr/>
        </p:nvSpPr>
        <p:spPr>
          <a:xfrm>
            <a:off x="4616163" y="498739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4" name="Google Shape;1546;p72">
            <a:extLst>
              <a:ext uri="{FF2B5EF4-FFF2-40B4-BE49-F238E27FC236}">
                <a16:creationId xmlns:a16="http://schemas.microsoft.com/office/drawing/2014/main" id="{A523011D-BF1C-4D75-B3F9-90E9F02043A9}"/>
              </a:ext>
            </a:extLst>
          </p:cNvPr>
          <p:cNvSpPr txBox="1"/>
          <p:nvPr/>
        </p:nvSpPr>
        <p:spPr>
          <a:xfrm>
            <a:off x="4058503" y="47457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5" name="Google Shape;1547;p72">
            <a:extLst>
              <a:ext uri="{FF2B5EF4-FFF2-40B4-BE49-F238E27FC236}">
                <a16:creationId xmlns:a16="http://schemas.microsoft.com/office/drawing/2014/main" id="{7C89FE5E-ABA9-46A2-853C-86868EB834F6}"/>
              </a:ext>
            </a:extLst>
          </p:cNvPr>
          <p:cNvSpPr txBox="1"/>
          <p:nvPr/>
        </p:nvSpPr>
        <p:spPr>
          <a:xfrm>
            <a:off x="4252187" y="486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7" name="Google Shape;1549;p72">
            <a:extLst>
              <a:ext uri="{FF2B5EF4-FFF2-40B4-BE49-F238E27FC236}">
                <a16:creationId xmlns:a16="http://schemas.microsoft.com/office/drawing/2014/main" id="{89EEEC00-506F-4FFD-825D-1DAEA902AAD2}"/>
              </a:ext>
            </a:extLst>
          </p:cNvPr>
          <p:cNvSpPr txBox="1"/>
          <p:nvPr/>
        </p:nvSpPr>
        <p:spPr>
          <a:xfrm>
            <a:off x="4901566" y="451959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271" name="Google Shape;1441;p72">
            <a:extLst>
              <a:ext uri="{FF2B5EF4-FFF2-40B4-BE49-F238E27FC236}">
                <a16:creationId xmlns:a16="http://schemas.microsoft.com/office/drawing/2014/main" id="{93DB2D5D-9216-4B92-A682-16BBDFF2E2C1}"/>
              </a:ext>
            </a:extLst>
          </p:cNvPr>
          <p:cNvSpPr/>
          <p:nvPr/>
        </p:nvSpPr>
        <p:spPr>
          <a:xfrm>
            <a:off x="4098437" y="2289660"/>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2" name="Google Shape;1442;p72">
            <a:extLst>
              <a:ext uri="{FF2B5EF4-FFF2-40B4-BE49-F238E27FC236}">
                <a16:creationId xmlns:a16="http://schemas.microsoft.com/office/drawing/2014/main" id="{842921F5-4D2B-4116-8DCC-E2EF31D90682}"/>
              </a:ext>
            </a:extLst>
          </p:cNvPr>
          <p:cNvSpPr/>
          <p:nvPr/>
        </p:nvSpPr>
        <p:spPr>
          <a:xfrm>
            <a:off x="4098437" y="2791219"/>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3" name="Google Shape;1443;p72">
            <a:extLst>
              <a:ext uri="{FF2B5EF4-FFF2-40B4-BE49-F238E27FC236}">
                <a16:creationId xmlns:a16="http://schemas.microsoft.com/office/drawing/2014/main" id="{829BE3C4-3C2B-47D7-9900-769769720C6E}"/>
              </a:ext>
            </a:extLst>
          </p:cNvPr>
          <p:cNvSpPr/>
          <p:nvPr/>
        </p:nvSpPr>
        <p:spPr>
          <a:xfrm>
            <a:off x="4098437" y="3292777"/>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4" name="Google Shape;1444;p72">
            <a:extLst>
              <a:ext uri="{FF2B5EF4-FFF2-40B4-BE49-F238E27FC236}">
                <a16:creationId xmlns:a16="http://schemas.microsoft.com/office/drawing/2014/main" id="{7EB133A0-57C3-4D71-91EB-22BC134A6E30}"/>
              </a:ext>
            </a:extLst>
          </p:cNvPr>
          <p:cNvSpPr/>
          <p:nvPr/>
        </p:nvSpPr>
        <p:spPr>
          <a:xfrm>
            <a:off x="4098437" y="3794336"/>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9" name="Google Shape;1441;p72">
            <a:extLst>
              <a:ext uri="{FF2B5EF4-FFF2-40B4-BE49-F238E27FC236}">
                <a16:creationId xmlns:a16="http://schemas.microsoft.com/office/drawing/2014/main" id="{FFB467A1-2E0C-4A30-A012-8CE85ECD1974}"/>
              </a:ext>
            </a:extLst>
          </p:cNvPr>
          <p:cNvSpPr/>
          <p:nvPr/>
        </p:nvSpPr>
        <p:spPr>
          <a:xfrm>
            <a:off x="4250837" y="2442060"/>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0" name="Google Shape;1442;p72">
            <a:extLst>
              <a:ext uri="{FF2B5EF4-FFF2-40B4-BE49-F238E27FC236}">
                <a16:creationId xmlns:a16="http://schemas.microsoft.com/office/drawing/2014/main" id="{F0FEAB27-6386-479A-A8FB-F01639B91A43}"/>
              </a:ext>
            </a:extLst>
          </p:cNvPr>
          <p:cNvSpPr/>
          <p:nvPr/>
        </p:nvSpPr>
        <p:spPr>
          <a:xfrm>
            <a:off x="4250837" y="2943619"/>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1" name="Google Shape;1443;p72">
            <a:extLst>
              <a:ext uri="{FF2B5EF4-FFF2-40B4-BE49-F238E27FC236}">
                <a16:creationId xmlns:a16="http://schemas.microsoft.com/office/drawing/2014/main" id="{0673F039-2920-4B0D-AAE5-9C4DC3E5A95D}"/>
              </a:ext>
            </a:extLst>
          </p:cNvPr>
          <p:cNvSpPr/>
          <p:nvPr/>
        </p:nvSpPr>
        <p:spPr>
          <a:xfrm>
            <a:off x="4250837" y="3445177"/>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2" name="Google Shape;1444;p72">
            <a:extLst>
              <a:ext uri="{FF2B5EF4-FFF2-40B4-BE49-F238E27FC236}">
                <a16:creationId xmlns:a16="http://schemas.microsoft.com/office/drawing/2014/main" id="{D37F5456-848D-474A-B686-F70EF362343D}"/>
              </a:ext>
            </a:extLst>
          </p:cNvPr>
          <p:cNvSpPr/>
          <p:nvPr/>
        </p:nvSpPr>
        <p:spPr>
          <a:xfrm>
            <a:off x="4250837" y="3946736"/>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8" name="Google Shape;1524;p72">
            <a:extLst>
              <a:ext uri="{FF2B5EF4-FFF2-40B4-BE49-F238E27FC236}">
                <a16:creationId xmlns:a16="http://schemas.microsoft.com/office/drawing/2014/main" id="{1AFEC858-AAAA-4198-A129-7FD36E986C42}"/>
              </a:ext>
            </a:extLst>
          </p:cNvPr>
          <p:cNvSpPr/>
          <p:nvPr/>
        </p:nvSpPr>
        <p:spPr>
          <a:xfrm>
            <a:off x="5316614" y="2926316"/>
            <a:ext cx="388500" cy="3858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0" name="Google Shape;1525;p72">
            <a:extLst>
              <a:ext uri="{FF2B5EF4-FFF2-40B4-BE49-F238E27FC236}">
                <a16:creationId xmlns:a16="http://schemas.microsoft.com/office/drawing/2014/main" id="{A712E3A1-800B-4554-896C-EA8BF63858FF}"/>
              </a:ext>
            </a:extLst>
          </p:cNvPr>
          <p:cNvSpPr/>
          <p:nvPr/>
        </p:nvSpPr>
        <p:spPr>
          <a:xfrm>
            <a:off x="5316614" y="3499579"/>
            <a:ext cx="388500" cy="3858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2" name="Google Shape;1524;p72">
            <a:extLst>
              <a:ext uri="{FF2B5EF4-FFF2-40B4-BE49-F238E27FC236}">
                <a16:creationId xmlns:a16="http://schemas.microsoft.com/office/drawing/2014/main" id="{0A8EF65C-3C64-4D21-BECC-17FEAD5BB830}"/>
              </a:ext>
            </a:extLst>
          </p:cNvPr>
          <p:cNvSpPr/>
          <p:nvPr/>
        </p:nvSpPr>
        <p:spPr>
          <a:xfrm>
            <a:off x="5469014" y="3078716"/>
            <a:ext cx="388500" cy="385800"/>
          </a:xfrm>
          <a:prstGeom prst="ellipse">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4" name="Google Shape;1525;p72">
            <a:extLst>
              <a:ext uri="{FF2B5EF4-FFF2-40B4-BE49-F238E27FC236}">
                <a16:creationId xmlns:a16="http://schemas.microsoft.com/office/drawing/2014/main" id="{3ED5A5B4-00D1-4FEE-920C-B616599D0AEA}"/>
              </a:ext>
            </a:extLst>
          </p:cNvPr>
          <p:cNvSpPr/>
          <p:nvPr/>
        </p:nvSpPr>
        <p:spPr>
          <a:xfrm>
            <a:off x="5469014" y="3651979"/>
            <a:ext cx="388500" cy="385800"/>
          </a:xfrm>
          <a:prstGeom prst="ellipse">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6" name="Google Shape;1439;p72">
            <a:extLst>
              <a:ext uri="{FF2B5EF4-FFF2-40B4-BE49-F238E27FC236}">
                <a16:creationId xmlns:a16="http://schemas.microsoft.com/office/drawing/2014/main" id="{EC6160B6-62AC-4958-BC9D-0732AD845B42}"/>
              </a:ext>
            </a:extLst>
          </p:cNvPr>
          <p:cNvSpPr txBox="1"/>
          <p:nvPr/>
        </p:nvSpPr>
        <p:spPr>
          <a:xfrm>
            <a:off x="6593871" y="4264968"/>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298" name="Google Shape;1441;p72">
            <a:extLst>
              <a:ext uri="{FF2B5EF4-FFF2-40B4-BE49-F238E27FC236}">
                <a16:creationId xmlns:a16="http://schemas.microsoft.com/office/drawing/2014/main" id="{DC40C349-7BD2-434A-8662-98843A0FFF56}"/>
              </a:ext>
            </a:extLst>
          </p:cNvPr>
          <p:cNvSpPr/>
          <p:nvPr/>
        </p:nvSpPr>
        <p:spPr>
          <a:xfrm>
            <a:off x="6593871" y="2130928"/>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0" name="Google Shape;1442;p72">
            <a:extLst>
              <a:ext uri="{FF2B5EF4-FFF2-40B4-BE49-F238E27FC236}">
                <a16:creationId xmlns:a16="http://schemas.microsoft.com/office/drawing/2014/main" id="{A4C04C15-E11A-4AD4-978B-47420C001D85}"/>
              </a:ext>
            </a:extLst>
          </p:cNvPr>
          <p:cNvSpPr/>
          <p:nvPr/>
        </p:nvSpPr>
        <p:spPr>
          <a:xfrm>
            <a:off x="6593871" y="2632487"/>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2" name="Google Shape;1443;p72">
            <a:extLst>
              <a:ext uri="{FF2B5EF4-FFF2-40B4-BE49-F238E27FC236}">
                <a16:creationId xmlns:a16="http://schemas.microsoft.com/office/drawing/2014/main" id="{86649691-7FD1-4D05-BBD0-78496A9C5FCC}"/>
              </a:ext>
            </a:extLst>
          </p:cNvPr>
          <p:cNvSpPr/>
          <p:nvPr/>
        </p:nvSpPr>
        <p:spPr>
          <a:xfrm>
            <a:off x="6593871" y="3134045"/>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4" name="Google Shape;1444;p72">
            <a:extLst>
              <a:ext uri="{FF2B5EF4-FFF2-40B4-BE49-F238E27FC236}">
                <a16:creationId xmlns:a16="http://schemas.microsoft.com/office/drawing/2014/main" id="{DD6E993F-285C-423D-AF5F-5FE6BA379A2F}"/>
              </a:ext>
            </a:extLst>
          </p:cNvPr>
          <p:cNvSpPr/>
          <p:nvPr/>
        </p:nvSpPr>
        <p:spPr>
          <a:xfrm>
            <a:off x="6593871" y="3635604"/>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6" name="Google Shape;1546;p72">
            <a:extLst>
              <a:ext uri="{FF2B5EF4-FFF2-40B4-BE49-F238E27FC236}">
                <a16:creationId xmlns:a16="http://schemas.microsoft.com/office/drawing/2014/main" id="{D41FDDCF-21D5-49B5-BAAF-40337FC9A642}"/>
              </a:ext>
            </a:extLst>
          </p:cNvPr>
          <p:cNvSpPr txBox="1"/>
          <p:nvPr/>
        </p:nvSpPr>
        <p:spPr>
          <a:xfrm>
            <a:off x="6706337" y="473941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308" name="Google Shape;1441;p72">
            <a:extLst>
              <a:ext uri="{FF2B5EF4-FFF2-40B4-BE49-F238E27FC236}">
                <a16:creationId xmlns:a16="http://schemas.microsoft.com/office/drawing/2014/main" id="{5C47E2D1-DC21-48CF-B3BB-A074580C1ED6}"/>
              </a:ext>
            </a:extLst>
          </p:cNvPr>
          <p:cNvSpPr/>
          <p:nvPr/>
        </p:nvSpPr>
        <p:spPr>
          <a:xfrm>
            <a:off x="6746271" y="2283328"/>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0" name="Google Shape;1442;p72">
            <a:extLst>
              <a:ext uri="{FF2B5EF4-FFF2-40B4-BE49-F238E27FC236}">
                <a16:creationId xmlns:a16="http://schemas.microsoft.com/office/drawing/2014/main" id="{5EE1DF4C-94C3-4496-BCA1-31950FD3BFCA}"/>
              </a:ext>
            </a:extLst>
          </p:cNvPr>
          <p:cNvSpPr/>
          <p:nvPr/>
        </p:nvSpPr>
        <p:spPr>
          <a:xfrm>
            <a:off x="6746271" y="2784887"/>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2" name="Google Shape;1443;p72">
            <a:extLst>
              <a:ext uri="{FF2B5EF4-FFF2-40B4-BE49-F238E27FC236}">
                <a16:creationId xmlns:a16="http://schemas.microsoft.com/office/drawing/2014/main" id="{6C0362DE-7B80-44AA-BAF9-7D5825DCAFDF}"/>
              </a:ext>
            </a:extLst>
          </p:cNvPr>
          <p:cNvSpPr/>
          <p:nvPr/>
        </p:nvSpPr>
        <p:spPr>
          <a:xfrm>
            <a:off x="6746271" y="3286445"/>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4" name="Google Shape;1444;p72">
            <a:extLst>
              <a:ext uri="{FF2B5EF4-FFF2-40B4-BE49-F238E27FC236}">
                <a16:creationId xmlns:a16="http://schemas.microsoft.com/office/drawing/2014/main" id="{CD1A4B38-CF4A-478E-8AEC-70A8C3B98EE5}"/>
              </a:ext>
            </a:extLst>
          </p:cNvPr>
          <p:cNvSpPr/>
          <p:nvPr/>
        </p:nvSpPr>
        <p:spPr>
          <a:xfrm>
            <a:off x="6746271" y="3788004"/>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6" name="Google Shape;1441;p72">
            <a:extLst>
              <a:ext uri="{FF2B5EF4-FFF2-40B4-BE49-F238E27FC236}">
                <a16:creationId xmlns:a16="http://schemas.microsoft.com/office/drawing/2014/main" id="{C7850442-814F-42FD-8EEB-211A7F01759B}"/>
              </a:ext>
            </a:extLst>
          </p:cNvPr>
          <p:cNvSpPr/>
          <p:nvPr/>
        </p:nvSpPr>
        <p:spPr>
          <a:xfrm>
            <a:off x="6898671" y="2435728"/>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8" name="Google Shape;1442;p72">
            <a:extLst>
              <a:ext uri="{FF2B5EF4-FFF2-40B4-BE49-F238E27FC236}">
                <a16:creationId xmlns:a16="http://schemas.microsoft.com/office/drawing/2014/main" id="{E8939AC4-D1CE-48B3-B160-7088EAF77F78}"/>
              </a:ext>
            </a:extLst>
          </p:cNvPr>
          <p:cNvSpPr/>
          <p:nvPr/>
        </p:nvSpPr>
        <p:spPr>
          <a:xfrm>
            <a:off x="6898671" y="2937287"/>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0" name="Google Shape;1443;p72">
            <a:extLst>
              <a:ext uri="{FF2B5EF4-FFF2-40B4-BE49-F238E27FC236}">
                <a16:creationId xmlns:a16="http://schemas.microsoft.com/office/drawing/2014/main" id="{68F608F4-24CE-4189-B1BB-158CE17FE91D}"/>
              </a:ext>
            </a:extLst>
          </p:cNvPr>
          <p:cNvSpPr/>
          <p:nvPr/>
        </p:nvSpPr>
        <p:spPr>
          <a:xfrm>
            <a:off x="6898671" y="3438845"/>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2" name="Google Shape;1444;p72">
            <a:extLst>
              <a:ext uri="{FF2B5EF4-FFF2-40B4-BE49-F238E27FC236}">
                <a16:creationId xmlns:a16="http://schemas.microsoft.com/office/drawing/2014/main" id="{F24A7B6F-B49A-4D19-A485-8075B5B30D03}"/>
              </a:ext>
            </a:extLst>
          </p:cNvPr>
          <p:cNvSpPr/>
          <p:nvPr/>
        </p:nvSpPr>
        <p:spPr>
          <a:xfrm>
            <a:off x="6898671" y="3940404"/>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3" name="Left Brace 322">
            <a:extLst>
              <a:ext uri="{FF2B5EF4-FFF2-40B4-BE49-F238E27FC236}">
                <a16:creationId xmlns:a16="http://schemas.microsoft.com/office/drawing/2014/main" id="{CC307ECD-F58A-4CCD-87C0-0B0D5A93D295}"/>
              </a:ext>
            </a:extLst>
          </p:cNvPr>
          <p:cNvSpPr/>
          <p:nvPr/>
        </p:nvSpPr>
        <p:spPr>
          <a:xfrm rot="16200000">
            <a:off x="1212923" y="3581501"/>
            <a:ext cx="184900" cy="406856"/>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5" name="Left Brace 324">
            <a:extLst>
              <a:ext uri="{FF2B5EF4-FFF2-40B4-BE49-F238E27FC236}">
                <a16:creationId xmlns:a16="http://schemas.microsoft.com/office/drawing/2014/main" id="{E0F3A2BE-9BBE-44E1-8D99-C602A73B61B9}"/>
              </a:ext>
            </a:extLst>
          </p:cNvPr>
          <p:cNvSpPr/>
          <p:nvPr/>
        </p:nvSpPr>
        <p:spPr>
          <a:xfrm rot="16200000">
            <a:off x="1950626" y="3575007"/>
            <a:ext cx="184900" cy="406856"/>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7" name="Left Brace 326">
            <a:extLst>
              <a:ext uri="{FF2B5EF4-FFF2-40B4-BE49-F238E27FC236}">
                <a16:creationId xmlns:a16="http://schemas.microsoft.com/office/drawing/2014/main" id="{74FB50F3-C241-41D7-9778-13B9CE0AAE0B}"/>
              </a:ext>
            </a:extLst>
          </p:cNvPr>
          <p:cNvSpPr/>
          <p:nvPr/>
        </p:nvSpPr>
        <p:spPr>
          <a:xfrm rot="16200000">
            <a:off x="2664360" y="3575007"/>
            <a:ext cx="184900" cy="406856"/>
          </a:xfrm>
          <a:prstGeom prst="leftBrac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9" name="Left Brace 328">
            <a:extLst>
              <a:ext uri="{FF2B5EF4-FFF2-40B4-BE49-F238E27FC236}">
                <a16:creationId xmlns:a16="http://schemas.microsoft.com/office/drawing/2014/main" id="{E65796E1-A24D-449C-BD19-3056CDB426B3}"/>
              </a:ext>
            </a:extLst>
          </p:cNvPr>
          <p:cNvSpPr/>
          <p:nvPr/>
        </p:nvSpPr>
        <p:spPr>
          <a:xfrm>
            <a:off x="3679376" y="2323827"/>
            <a:ext cx="139033" cy="1500817"/>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31" name="Connector: Elbow 330">
            <a:extLst>
              <a:ext uri="{FF2B5EF4-FFF2-40B4-BE49-F238E27FC236}">
                <a16:creationId xmlns:a16="http://schemas.microsoft.com/office/drawing/2014/main" id="{CEF529E5-E55A-4488-8322-FA386273CE74}"/>
              </a:ext>
            </a:extLst>
          </p:cNvPr>
          <p:cNvCxnSpPr>
            <a:cxnSpLocks/>
            <a:stCxn id="323" idx="1"/>
            <a:endCxn id="329" idx="1"/>
          </p:cNvCxnSpPr>
          <p:nvPr/>
        </p:nvCxnSpPr>
        <p:spPr>
          <a:xfrm rot="5400000" flipH="1" flipV="1">
            <a:off x="2090802" y="2288806"/>
            <a:ext cx="803143" cy="2374003"/>
          </a:xfrm>
          <a:prstGeom prst="bentConnector4">
            <a:avLst>
              <a:gd name="adj1" fmla="val -28463"/>
              <a:gd name="adj2" fmla="val 79707"/>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0" name="Left Brace 339">
            <a:extLst>
              <a:ext uri="{FF2B5EF4-FFF2-40B4-BE49-F238E27FC236}">
                <a16:creationId xmlns:a16="http://schemas.microsoft.com/office/drawing/2014/main" id="{13F3CBFB-CA05-4A38-9304-FB6565E8F753}"/>
              </a:ext>
            </a:extLst>
          </p:cNvPr>
          <p:cNvSpPr/>
          <p:nvPr/>
        </p:nvSpPr>
        <p:spPr>
          <a:xfrm>
            <a:off x="3804048" y="2435728"/>
            <a:ext cx="238461" cy="1582410"/>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43" name="Connector: Elbow 342">
            <a:extLst>
              <a:ext uri="{FF2B5EF4-FFF2-40B4-BE49-F238E27FC236}">
                <a16:creationId xmlns:a16="http://schemas.microsoft.com/office/drawing/2014/main" id="{665EC060-31F6-49B7-9382-822E83C266D0}"/>
              </a:ext>
            </a:extLst>
          </p:cNvPr>
          <p:cNvCxnSpPr>
            <a:stCxn id="325" idx="1"/>
            <a:endCxn id="340" idx="1"/>
          </p:cNvCxnSpPr>
          <p:nvPr/>
        </p:nvCxnSpPr>
        <p:spPr>
          <a:xfrm rot="5400000" flipH="1" flipV="1">
            <a:off x="2601586" y="2668423"/>
            <a:ext cx="643952" cy="1760972"/>
          </a:xfrm>
          <a:prstGeom prst="bentConnector4">
            <a:avLst>
              <a:gd name="adj1" fmla="val -35500"/>
              <a:gd name="adj2" fmla="val 71805"/>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46" name="Left Brace 345">
            <a:extLst>
              <a:ext uri="{FF2B5EF4-FFF2-40B4-BE49-F238E27FC236}">
                <a16:creationId xmlns:a16="http://schemas.microsoft.com/office/drawing/2014/main" id="{086C553D-D0D5-45E7-979E-87F6EDFCBD82}"/>
              </a:ext>
            </a:extLst>
          </p:cNvPr>
          <p:cNvSpPr/>
          <p:nvPr/>
        </p:nvSpPr>
        <p:spPr>
          <a:xfrm>
            <a:off x="4025745" y="2632487"/>
            <a:ext cx="203429" cy="1426745"/>
          </a:xfrm>
          <a:prstGeom prst="leftBrac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50" name="Connector: Elbow 349">
            <a:extLst>
              <a:ext uri="{FF2B5EF4-FFF2-40B4-BE49-F238E27FC236}">
                <a16:creationId xmlns:a16="http://schemas.microsoft.com/office/drawing/2014/main" id="{2B117993-330C-4860-B4D7-186AF3B8F69E}"/>
              </a:ext>
            </a:extLst>
          </p:cNvPr>
          <p:cNvCxnSpPr>
            <a:stCxn id="327" idx="1"/>
            <a:endCxn id="346" idx="1"/>
          </p:cNvCxnSpPr>
          <p:nvPr/>
        </p:nvCxnSpPr>
        <p:spPr>
          <a:xfrm rot="5400000" flipH="1" flipV="1">
            <a:off x="3128764" y="2973905"/>
            <a:ext cx="525025" cy="1268935"/>
          </a:xfrm>
          <a:prstGeom prst="bentConnector4">
            <a:avLst>
              <a:gd name="adj1" fmla="val -43541"/>
              <a:gd name="adj2" fmla="val 53643"/>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65D0305-AC3D-4123-9D28-506E0E654422}"/>
              </a:ext>
            </a:extLst>
          </p:cNvPr>
          <p:cNvCxnSpPr>
            <a:cxnSpLocks/>
          </p:cNvCxnSpPr>
          <p:nvPr/>
        </p:nvCxnSpPr>
        <p:spPr>
          <a:xfrm>
            <a:off x="4788701" y="3170687"/>
            <a:ext cx="254700" cy="30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FC6D94F3-3F7B-4E57-806B-005ACB628113}"/>
              </a:ext>
            </a:extLst>
          </p:cNvPr>
          <p:cNvCxnSpPr>
            <a:cxnSpLocks/>
          </p:cNvCxnSpPr>
          <p:nvPr/>
        </p:nvCxnSpPr>
        <p:spPr>
          <a:xfrm flipV="1">
            <a:off x="4768723" y="3159716"/>
            <a:ext cx="274678" cy="27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7E18CA6D-5D29-4B8D-BFB6-07C550F8D5AE}"/>
              </a:ext>
            </a:extLst>
          </p:cNvPr>
          <p:cNvCxnSpPr>
            <a:cxnSpLocks/>
          </p:cNvCxnSpPr>
          <p:nvPr/>
        </p:nvCxnSpPr>
        <p:spPr>
          <a:xfrm>
            <a:off x="6109608" y="3183539"/>
            <a:ext cx="254700" cy="3017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6D11AD29-9A27-42FF-81E3-EF074AB51CEF}"/>
              </a:ext>
            </a:extLst>
          </p:cNvPr>
          <p:cNvCxnSpPr>
            <a:cxnSpLocks/>
          </p:cNvCxnSpPr>
          <p:nvPr/>
        </p:nvCxnSpPr>
        <p:spPr>
          <a:xfrm flipV="1">
            <a:off x="6089630" y="3172568"/>
            <a:ext cx="274678" cy="2746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1" name="Table 380">
            <a:extLst>
              <a:ext uri="{FF2B5EF4-FFF2-40B4-BE49-F238E27FC236}">
                <a16:creationId xmlns:a16="http://schemas.microsoft.com/office/drawing/2014/main" id="{2D011413-DAEF-43E0-9B00-2803AD581537}"/>
              </a:ext>
            </a:extLst>
          </p:cNvPr>
          <p:cNvGraphicFramePr>
            <a:graphicFrameLocks noGrp="1"/>
          </p:cNvGraphicFramePr>
          <p:nvPr>
            <p:extLst>
              <p:ext uri="{D42A27DB-BD31-4B8C-83A1-F6EECF244321}">
                <p14:modId xmlns:p14="http://schemas.microsoft.com/office/powerpoint/2010/main" val="1146130932"/>
              </p:ext>
            </p:extLst>
          </p:nvPr>
        </p:nvGraphicFramePr>
        <p:xfrm>
          <a:off x="7733434" y="2386959"/>
          <a:ext cx="3055560" cy="1447877"/>
        </p:xfrm>
        <a:graphic>
          <a:graphicData uri="http://schemas.openxmlformats.org/drawingml/2006/table">
            <a:tbl>
              <a:tblPr firstRow="1" bandRow="1">
                <a:tableStyleId>{5940675A-B579-460E-94D1-54222C63F5DA}</a:tableStyleId>
              </a:tblPr>
              <a:tblGrid>
                <a:gridCol w="763890">
                  <a:extLst>
                    <a:ext uri="{9D8B030D-6E8A-4147-A177-3AD203B41FA5}">
                      <a16:colId xmlns:a16="http://schemas.microsoft.com/office/drawing/2014/main" val="3444164308"/>
                    </a:ext>
                  </a:extLst>
                </a:gridCol>
                <a:gridCol w="763890">
                  <a:extLst>
                    <a:ext uri="{9D8B030D-6E8A-4147-A177-3AD203B41FA5}">
                      <a16:colId xmlns:a16="http://schemas.microsoft.com/office/drawing/2014/main" val="3584855162"/>
                    </a:ext>
                  </a:extLst>
                </a:gridCol>
                <a:gridCol w="763890">
                  <a:extLst>
                    <a:ext uri="{9D8B030D-6E8A-4147-A177-3AD203B41FA5}">
                      <a16:colId xmlns:a16="http://schemas.microsoft.com/office/drawing/2014/main" val="90329630"/>
                    </a:ext>
                  </a:extLst>
                </a:gridCol>
                <a:gridCol w="763890">
                  <a:extLst>
                    <a:ext uri="{9D8B030D-6E8A-4147-A177-3AD203B41FA5}">
                      <a16:colId xmlns:a16="http://schemas.microsoft.com/office/drawing/2014/main" val="3777986542"/>
                    </a:ext>
                  </a:extLst>
                </a:gridCol>
              </a:tblGrid>
              <a:tr h="292421">
                <a:tc>
                  <a:txBody>
                    <a:bodyPr/>
                    <a:lstStyle/>
                    <a:p>
                      <a:r>
                        <a:rPr lang="en-US" sz="1000" dirty="0">
                          <a:solidFill>
                            <a:schemeClr val="tx2"/>
                          </a:solidFill>
                        </a:rPr>
                        <a:t>Time</a:t>
                      </a:r>
                    </a:p>
                  </a:txBody>
                  <a:tcPr/>
                </a:tc>
                <a:tc>
                  <a:txBody>
                    <a:bodyPr/>
                    <a:lstStyle/>
                    <a:p>
                      <a:r>
                        <a:rPr lang="en-US" sz="1000" dirty="0">
                          <a:solidFill>
                            <a:schemeClr val="tx2"/>
                          </a:solidFill>
                        </a:rPr>
                        <a:t>Feature 1 </a:t>
                      </a:r>
                    </a:p>
                  </a:txBody>
                  <a:tcPr/>
                </a:tc>
                <a:tc>
                  <a:txBody>
                    <a:bodyPr/>
                    <a:lstStyle/>
                    <a:p>
                      <a:r>
                        <a:rPr lang="en-US" sz="1000" dirty="0">
                          <a:solidFill>
                            <a:schemeClr val="tx2"/>
                          </a:solidFill>
                        </a:rPr>
                        <a:t>Feature 2</a:t>
                      </a:r>
                    </a:p>
                  </a:txBody>
                  <a:tcPr/>
                </a:tc>
                <a:tc>
                  <a:txBody>
                    <a:bodyPr/>
                    <a:lstStyle/>
                    <a:p>
                      <a:r>
                        <a:rPr lang="en-US" sz="1000" dirty="0">
                          <a:solidFill>
                            <a:schemeClr val="tx2"/>
                          </a:solidFill>
                        </a:rPr>
                        <a:t>Feature 3</a:t>
                      </a:r>
                    </a:p>
                  </a:txBody>
                  <a:tcPr/>
                </a:tc>
                <a:extLst>
                  <a:ext uri="{0D108BD9-81ED-4DB2-BD59-A6C34878D82A}">
                    <a16:rowId xmlns:a16="http://schemas.microsoft.com/office/drawing/2014/main" val="1887943434"/>
                  </a:ext>
                </a:extLst>
              </a:tr>
              <a:tr h="253072">
                <a:tc>
                  <a:txBody>
                    <a:bodyPr/>
                    <a:lstStyle/>
                    <a:p>
                      <a:r>
                        <a:rPr lang="en-US" sz="1000" dirty="0">
                          <a:solidFill>
                            <a:schemeClr val="bg2"/>
                          </a:solidFill>
                        </a:rPr>
                        <a:t>00:00:00</a:t>
                      </a:r>
                    </a:p>
                  </a:txBody>
                  <a:tcPr/>
                </a:tc>
                <a:tc>
                  <a:txBody>
                    <a:bodyPr/>
                    <a:lstStyle/>
                    <a:p>
                      <a:pPr algn="ctr"/>
                      <a:r>
                        <a:rPr lang="en-US" sz="1000" i="1" dirty="0">
                          <a:solidFill>
                            <a:schemeClr val="bg2"/>
                          </a:solidFill>
                        </a:rPr>
                        <a:t>Val_1_1</a:t>
                      </a:r>
                    </a:p>
                  </a:txBody>
                  <a:tcPr/>
                </a:tc>
                <a:tc>
                  <a:txBody>
                    <a:bodyPr/>
                    <a:lstStyle/>
                    <a:p>
                      <a:pPr algn="ctr"/>
                      <a:r>
                        <a:rPr lang="en-US" sz="1000" i="1" dirty="0">
                          <a:solidFill>
                            <a:schemeClr val="bg2"/>
                          </a:solidFill>
                        </a:rPr>
                        <a:t>Val_2_2</a:t>
                      </a:r>
                    </a:p>
                  </a:txBody>
                  <a:tcPr/>
                </a:tc>
                <a:tc>
                  <a:txBody>
                    <a:bodyPr/>
                    <a:lstStyle/>
                    <a:p>
                      <a:pPr algn="ctr"/>
                      <a:r>
                        <a:rPr lang="en-US" sz="1000" i="1" dirty="0">
                          <a:solidFill>
                            <a:schemeClr val="bg2"/>
                          </a:solidFill>
                        </a:rPr>
                        <a:t>Val_3_3</a:t>
                      </a:r>
                    </a:p>
                  </a:txBody>
                  <a:tcPr/>
                </a:tc>
                <a:extLst>
                  <a:ext uri="{0D108BD9-81ED-4DB2-BD59-A6C34878D82A}">
                    <a16:rowId xmlns:a16="http://schemas.microsoft.com/office/drawing/2014/main" val="3199902469"/>
                  </a:ext>
                </a:extLst>
              </a:tr>
              <a:tr h="253072">
                <a:tc>
                  <a:txBody>
                    <a:bodyPr/>
                    <a:lstStyle/>
                    <a:p>
                      <a:r>
                        <a:rPr lang="en-US" sz="1000" dirty="0">
                          <a:solidFill>
                            <a:schemeClr val="bg2"/>
                          </a:solidFill>
                        </a:rPr>
                        <a:t>00:00:01</a:t>
                      </a:r>
                    </a:p>
                  </a:txBody>
                  <a:tcPr/>
                </a:tc>
                <a:tc>
                  <a:txBody>
                    <a:bodyPr/>
                    <a:lstStyle/>
                    <a:p>
                      <a:pPr algn="ctr"/>
                      <a:r>
                        <a:rPr lang="en-US" sz="1000" i="1" dirty="0">
                          <a:solidFill>
                            <a:schemeClr val="bg2"/>
                          </a:solidFill>
                        </a:rPr>
                        <a:t>Val_4_4</a:t>
                      </a:r>
                    </a:p>
                  </a:txBody>
                  <a:tcPr/>
                </a:tc>
                <a:tc>
                  <a:txBody>
                    <a:bodyPr/>
                    <a:lstStyle/>
                    <a:p>
                      <a:pPr algn="ctr"/>
                      <a:r>
                        <a:rPr lang="en-US" sz="1000" i="1" dirty="0">
                          <a:solidFill>
                            <a:schemeClr val="bg2"/>
                          </a:solidFill>
                        </a:rPr>
                        <a:t>Val_5_5</a:t>
                      </a:r>
                    </a:p>
                  </a:txBody>
                  <a:tcPr/>
                </a:tc>
                <a:tc>
                  <a:txBody>
                    <a:bodyPr/>
                    <a:lstStyle/>
                    <a:p>
                      <a:pPr algn="ctr"/>
                      <a:r>
                        <a:rPr lang="en-US" sz="1000" i="1" dirty="0">
                          <a:solidFill>
                            <a:schemeClr val="bg2"/>
                          </a:solidFill>
                        </a:rPr>
                        <a:t>Val_6_6</a:t>
                      </a:r>
                    </a:p>
                  </a:txBody>
                  <a:tcPr/>
                </a:tc>
                <a:extLst>
                  <a:ext uri="{0D108BD9-81ED-4DB2-BD59-A6C34878D82A}">
                    <a16:rowId xmlns:a16="http://schemas.microsoft.com/office/drawing/2014/main" val="1973404380"/>
                  </a:ext>
                </a:extLst>
              </a:tr>
              <a:tr h="253072">
                <a:tc>
                  <a:txBody>
                    <a:bodyPr/>
                    <a:lstStyle/>
                    <a:p>
                      <a:r>
                        <a:rPr lang="en-US" sz="1000" dirty="0">
                          <a:solidFill>
                            <a:schemeClr val="bg2"/>
                          </a:solidFill>
                        </a:rPr>
                        <a:t>00:00:02</a:t>
                      </a:r>
                    </a:p>
                  </a:txBody>
                  <a:tcPr/>
                </a:tc>
                <a:tc>
                  <a:txBody>
                    <a:bodyPr/>
                    <a:lstStyle/>
                    <a:p>
                      <a:pPr algn="ctr"/>
                      <a:r>
                        <a:rPr lang="en-US" sz="1000" i="1" dirty="0">
                          <a:solidFill>
                            <a:schemeClr val="bg2"/>
                          </a:solidFill>
                        </a:rPr>
                        <a:t>Val_7_7</a:t>
                      </a:r>
                    </a:p>
                  </a:txBody>
                  <a:tcPr/>
                </a:tc>
                <a:tc>
                  <a:txBody>
                    <a:bodyPr/>
                    <a:lstStyle/>
                    <a:p>
                      <a:pPr algn="ctr"/>
                      <a:r>
                        <a:rPr lang="en-US" sz="1000" i="1" dirty="0">
                          <a:solidFill>
                            <a:schemeClr val="bg2"/>
                          </a:solidFill>
                        </a:rPr>
                        <a:t>Val_8_8</a:t>
                      </a:r>
                    </a:p>
                  </a:txBody>
                  <a:tcPr/>
                </a:tc>
                <a:tc>
                  <a:txBody>
                    <a:bodyPr/>
                    <a:lstStyle/>
                    <a:p>
                      <a:pPr algn="ctr"/>
                      <a:r>
                        <a:rPr lang="en-US" sz="1000" i="1" dirty="0">
                          <a:solidFill>
                            <a:schemeClr val="bg2"/>
                          </a:solidFill>
                        </a:rPr>
                        <a:t>Val_9_9</a:t>
                      </a:r>
                    </a:p>
                  </a:txBody>
                  <a:tcPr/>
                </a:tc>
                <a:extLst>
                  <a:ext uri="{0D108BD9-81ED-4DB2-BD59-A6C34878D82A}">
                    <a16:rowId xmlns:a16="http://schemas.microsoft.com/office/drawing/2014/main" val="2445840605"/>
                  </a:ext>
                </a:extLst>
              </a:tr>
              <a:tr h="253072">
                <a:tc>
                  <a:txBody>
                    <a:bodyPr/>
                    <a:lstStyle/>
                    <a:p>
                      <a:r>
                        <a:rPr lang="en-US" sz="1000" dirty="0">
                          <a:solidFill>
                            <a:schemeClr val="bg2"/>
                          </a:solidFill>
                        </a:rPr>
                        <a:t>00:00:03</a:t>
                      </a:r>
                    </a:p>
                  </a:txBody>
                  <a:tcPr/>
                </a:tc>
                <a:tc>
                  <a:txBody>
                    <a:bodyPr/>
                    <a:lstStyle/>
                    <a:p>
                      <a:pPr algn="ctr"/>
                      <a:r>
                        <a:rPr lang="en-US" sz="1000" i="1" dirty="0">
                          <a:solidFill>
                            <a:schemeClr val="bg2"/>
                          </a:solidFill>
                        </a:rPr>
                        <a:t>Val_10_10</a:t>
                      </a:r>
                    </a:p>
                  </a:txBody>
                  <a:tcPr/>
                </a:tc>
                <a:tc>
                  <a:txBody>
                    <a:bodyPr/>
                    <a:lstStyle/>
                    <a:p>
                      <a:pPr algn="ctr"/>
                      <a:r>
                        <a:rPr lang="en-US" sz="1000" i="1" dirty="0">
                          <a:solidFill>
                            <a:schemeClr val="bg2"/>
                          </a:solidFill>
                        </a:rPr>
                        <a:t>Val_11_11</a:t>
                      </a:r>
                    </a:p>
                  </a:txBody>
                  <a:tcPr/>
                </a:tc>
                <a:tc>
                  <a:txBody>
                    <a:bodyPr/>
                    <a:lstStyle/>
                    <a:p>
                      <a:pPr algn="ctr"/>
                      <a:r>
                        <a:rPr lang="en-US" sz="1000" i="1" dirty="0">
                          <a:solidFill>
                            <a:schemeClr val="bg2"/>
                          </a:solidFill>
                        </a:rPr>
                        <a:t>Val_12_12</a:t>
                      </a:r>
                    </a:p>
                  </a:txBody>
                  <a:tcPr/>
                </a:tc>
                <a:extLst>
                  <a:ext uri="{0D108BD9-81ED-4DB2-BD59-A6C34878D82A}">
                    <a16:rowId xmlns:a16="http://schemas.microsoft.com/office/drawing/2014/main" val="2390528157"/>
                  </a:ext>
                </a:extLst>
              </a:tr>
            </a:tbl>
          </a:graphicData>
        </a:graphic>
      </p:graphicFrame>
      <p:sp>
        <p:nvSpPr>
          <p:cNvPr id="387" name="Right Brace 386">
            <a:extLst>
              <a:ext uri="{FF2B5EF4-FFF2-40B4-BE49-F238E27FC236}">
                <a16:creationId xmlns:a16="http://schemas.microsoft.com/office/drawing/2014/main" id="{CF1B7ACE-CDBE-4340-937A-1E6E901272B8}"/>
              </a:ext>
            </a:extLst>
          </p:cNvPr>
          <p:cNvSpPr/>
          <p:nvPr/>
        </p:nvSpPr>
        <p:spPr>
          <a:xfrm>
            <a:off x="7403580" y="2130928"/>
            <a:ext cx="207335" cy="220328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pic>
        <p:nvPicPr>
          <p:cNvPr id="394" name="Google Shape;1215;p70">
            <a:extLst>
              <a:ext uri="{FF2B5EF4-FFF2-40B4-BE49-F238E27FC236}">
                <a16:creationId xmlns:a16="http://schemas.microsoft.com/office/drawing/2014/main" id="{F9BD68B7-E549-4495-BD7B-BF00582ECFCA}"/>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958955" y="4838796"/>
            <a:ext cx="1819521" cy="1209209"/>
          </a:xfrm>
          <a:prstGeom prst="rect">
            <a:avLst/>
          </a:prstGeom>
          <a:noFill/>
          <a:ln w="9525" cap="flat" cmpd="sng">
            <a:solidFill>
              <a:schemeClr val="dk1"/>
            </a:solidFill>
            <a:prstDash val="solid"/>
            <a:round/>
            <a:headEnd type="none" w="sm" len="sm"/>
            <a:tailEnd type="none" w="sm" len="sm"/>
          </a:ln>
        </p:spPr>
      </p:pic>
      <p:pic>
        <p:nvPicPr>
          <p:cNvPr id="396" name="Google Shape;1216;p70">
            <a:extLst>
              <a:ext uri="{FF2B5EF4-FFF2-40B4-BE49-F238E27FC236}">
                <a16:creationId xmlns:a16="http://schemas.microsoft.com/office/drawing/2014/main" id="{5C974F1F-D413-43C3-ADE5-5CDD1E6B5182}"/>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4231" y="4840307"/>
            <a:ext cx="1786684" cy="1207698"/>
          </a:xfrm>
          <a:prstGeom prst="rect">
            <a:avLst/>
          </a:prstGeom>
          <a:noFill/>
          <a:ln w="9525" cap="flat" cmpd="sng">
            <a:solidFill>
              <a:schemeClr val="dk1"/>
            </a:solidFill>
            <a:prstDash val="solid"/>
            <a:round/>
            <a:headEnd type="none" w="sm" len="sm"/>
            <a:tailEnd type="none" w="sm" len="sm"/>
          </a:ln>
        </p:spPr>
      </p:pic>
      <p:sp>
        <p:nvSpPr>
          <p:cNvPr id="398" name="Google Shape;1217;p70">
            <a:extLst>
              <a:ext uri="{FF2B5EF4-FFF2-40B4-BE49-F238E27FC236}">
                <a16:creationId xmlns:a16="http://schemas.microsoft.com/office/drawing/2014/main" id="{94AB82F1-56C6-47E8-A7A2-BACB1EF6555E}"/>
              </a:ext>
            </a:extLst>
          </p:cNvPr>
          <p:cNvSpPr/>
          <p:nvPr/>
        </p:nvSpPr>
        <p:spPr>
          <a:xfrm>
            <a:off x="3946037" y="4425376"/>
            <a:ext cx="3664878" cy="338347"/>
          </a:xfrm>
          <a:prstGeom prst="rect">
            <a:avLst/>
          </a:prstGeom>
          <a:solidFill>
            <a:schemeClr val="tx2"/>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chemeClr val="bg2"/>
                </a:solidFill>
                <a:latin typeface="Calibri"/>
                <a:ea typeface="Calibri"/>
                <a:cs typeface="Calibri"/>
                <a:sym typeface="Calibri"/>
              </a:rPr>
              <a:t>Reconstruction Error – Training Performance</a:t>
            </a:r>
            <a:endParaRPr sz="1200" b="0" i="0" u="none" strike="noStrike" cap="none" dirty="0">
              <a:solidFill>
                <a:schemeClr val="bg2"/>
              </a:solidFill>
              <a:latin typeface="Calibri"/>
              <a:ea typeface="Calibri"/>
              <a:cs typeface="Calibri"/>
              <a:sym typeface="Calibri"/>
            </a:endParaRPr>
          </a:p>
        </p:txBody>
      </p:sp>
      <p:sp>
        <p:nvSpPr>
          <p:cNvPr id="399" name="TextBox 398">
            <a:extLst>
              <a:ext uri="{FF2B5EF4-FFF2-40B4-BE49-F238E27FC236}">
                <a16:creationId xmlns:a16="http://schemas.microsoft.com/office/drawing/2014/main" id="{69CFC076-CED9-40CE-ACBE-27F79F19DA5F}"/>
              </a:ext>
            </a:extLst>
          </p:cNvPr>
          <p:cNvSpPr txBox="1"/>
          <p:nvPr/>
        </p:nvSpPr>
        <p:spPr>
          <a:xfrm>
            <a:off x="1459185" y="2001393"/>
            <a:ext cx="955590" cy="307777"/>
          </a:xfrm>
          <a:prstGeom prst="rect">
            <a:avLst/>
          </a:prstGeom>
          <a:noFill/>
        </p:spPr>
        <p:txBody>
          <a:bodyPr wrap="square" rtlCol="0">
            <a:spAutoFit/>
          </a:bodyPr>
          <a:lstStyle/>
          <a:p>
            <a:r>
              <a:rPr lang="en-US" dirty="0">
                <a:solidFill>
                  <a:schemeClr val="bg2"/>
                </a:solidFill>
              </a:rPr>
              <a:t>x N</a:t>
            </a:r>
          </a:p>
        </p:txBody>
      </p:sp>
    </p:spTree>
    <p:extLst>
      <p:ext uri="{BB962C8B-B14F-4D97-AF65-F5344CB8AC3E}">
        <p14:creationId xmlns:p14="http://schemas.microsoft.com/office/powerpoint/2010/main" val="407471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7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b="0" dirty="0"/>
              <a:t>LAB 2 HANDS-ON</a:t>
            </a:r>
            <a:endParaRPr dirty="0"/>
          </a:p>
        </p:txBody>
      </p:sp>
      <p:pic>
        <p:nvPicPr>
          <p:cNvPr id="1656" name="Google Shape;1656;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47316" y="1252157"/>
            <a:ext cx="7474004" cy="47700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7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b="0" dirty="0"/>
              <a:t>Choose one</a:t>
            </a:r>
            <a:endParaRPr dirty="0"/>
          </a:p>
        </p:txBody>
      </p:sp>
      <p:pic>
        <p:nvPicPr>
          <p:cNvPr id="2" name="Picture 1">
            <a:extLst>
              <a:ext uri="{FF2B5EF4-FFF2-40B4-BE49-F238E27FC236}">
                <a16:creationId xmlns:a16="http://schemas.microsoft.com/office/drawing/2014/main" id="{CBDE0D81-41FE-6F4C-8CFC-EE2C9F45F95C}"/>
              </a:ext>
            </a:extLst>
          </p:cNvPr>
          <p:cNvPicPr>
            <a:picLocks noChangeAspect="1"/>
          </p:cNvPicPr>
          <p:nvPr/>
        </p:nvPicPr>
        <p:blipFill>
          <a:blip r:embed="rId3"/>
          <a:stretch>
            <a:fillRect/>
          </a:stretch>
        </p:blipFill>
        <p:spPr>
          <a:xfrm>
            <a:off x="0" y="1801310"/>
            <a:ext cx="10972800" cy="2569580"/>
          </a:xfrm>
          <a:prstGeom prst="rect">
            <a:avLst/>
          </a:prstGeom>
        </p:spPr>
      </p:pic>
    </p:spTree>
    <p:extLst>
      <p:ext uri="{BB962C8B-B14F-4D97-AF65-F5344CB8AC3E}">
        <p14:creationId xmlns:p14="http://schemas.microsoft.com/office/powerpoint/2010/main" val="41082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656334-83CA-E149-96FF-0A63297824A0}"/>
              </a:ext>
            </a:extLst>
          </p:cNvPr>
          <p:cNvSpPr>
            <a:spLocks noGrp="1"/>
          </p:cNvSpPr>
          <p:nvPr>
            <p:ph type="title"/>
          </p:nvPr>
        </p:nvSpPr>
        <p:spPr>
          <a:xfrm>
            <a:off x="2899874" y="2096603"/>
            <a:ext cx="6107187" cy="1373939"/>
          </a:xfrm>
        </p:spPr>
        <p:txBody>
          <a:bodyPr/>
          <a:lstStyle/>
          <a:p>
            <a:r>
              <a:rPr lang="en-US" dirty="0"/>
              <a:t>THANK YOU!</a:t>
            </a:r>
          </a:p>
        </p:txBody>
      </p:sp>
    </p:spTree>
    <p:extLst>
      <p:ext uri="{BB962C8B-B14F-4D97-AF65-F5344CB8AC3E}">
        <p14:creationId xmlns:p14="http://schemas.microsoft.com/office/powerpoint/2010/main" val="407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dirty="0"/>
              <a:t>UNSUPERVISED DETECTION METHODS</a:t>
            </a:r>
            <a:endParaRPr dirty="0"/>
          </a:p>
        </p:txBody>
      </p:sp>
      <p:sp>
        <p:nvSpPr>
          <p:cNvPr id="284" name="Google Shape;284;p45"/>
          <p:cNvSpPr txBox="1">
            <a:spLocks noGrp="1"/>
          </p:cNvSpPr>
          <p:nvPr>
            <p:ph type="body" idx="1"/>
          </p:nvPr>
        </p:nvSpPr>
        <p:spPr>
          <a:xfrm>
            <a:off x="514632" y="1708796"/>
            <a:ext cx="5905833"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00"/>
              <a:buFont typeface="Arial"/>
              <a:buChar char="•"/>
            </a:pPr>
            <a:r>
              <a:rPr lang="en-US"/>
              <a:t>Statistical methods assume that the data can be modeled from a specific distribution</a:t>
            </a:r>
            <a:endParaRPr/>
          </a:p>
          <a:p>
            <a:pPr marL="914400" lvl="1" indent="-342900" algn="l" rtl="0">
              <a:lnSpc>
                <a:spcPct val="90000"/>
              </a:lnSpc>
              <a:spcBef>
                <a:spcPts val="1800"/>
              </a:spcBef>
              <a:spcAft>
                <a:spcPts val="0"/>
              </a:spcAft>
              <a:buSzPts val="1800"/>
              <a:buFont typeface="Arial"/>
              <a:buChar char="•"/>
            </a:pPr>
            <a:r>
              <a:rPr lang="en-US"/>
              <a:t>Anomalous if probability is less than threshold </a:t>
            </a:r>
            <a:endParaRPr/>
          </a:p>
          <a:p>
            <a:pPr marL="342900" lvl="0" indent="-342900" algn="l" rtl="0">
              <a:lnSpc>
                <a:spcPct val="90000"/>
              </a:lnSpc>
              <a:spcBef>
                <a:spcPts val="1800"/>
              </a:spcBef>
              <a:spcAft>
                <a:spcPts val="0"/>
              </a:spcAft>
              <a:buSzPts val="2000"/>
              <a:buFont typeface="Arial"/>
              <a:buChar char="•"/>
            </a:pPr>
            <a:r>
              <a:rPr lang="en-US"/>
              <a:t>Proximity methods use distance to define anomalies</a:t>
            </a:r>
            <a:endParaRPr/>
          </a:p>
          <a:p>
            <a:pPr marL="914400" lvl="1" indent="-342900" algn="l" rtl="0">
              <a:lnSpc>
                <a:spcPct val="90000"/>
              </a:lnSpc>
              <a:spcBef>
                <a:spcPts val="1800"/>
              </a:spcBef>
              <a:spcAft>
                <a:spcPts val="0"/>
              </a:spcAft>
              <a:buSzPts val="1800"/>
              <a:buFont typeface="Arial"/>
              <a:buChar char="•"/>
            </a:pPr>
            <a:r>
              <a:rPr lang="en-US"/>
              <a:t>Anomalous if distance from centroid greater than threshold</a:t>
            </a:r>
            <a:endParaRPr/>
          </a:p>
          <a:p>
            <a:pPr marL="342900" lvl="0" indent="-342900" algn="l" rtl="0">
              <a:lnSpc>
                <a:spcPct val="90000"/>
              </a:lnSpc>
              <a:spcBef>
                <a:spcPts val="1800"/>
              </a:spcBef>
              <a:spcAft>
                <a:spcPts val="0"/>
              </a:spcAft>
              <a:buSzPts val="2000"/>
              <a:buFont typeface="Arial"/>
              <a:buChar char="•"/>
            </a:pPr>
            <a:r>
              <a:rPr lang="en-US"/>
              <a:t>Deviation methods use lower-dimensional embeddings and reconstruction error</a:t>
            </a:r>
            <a:endParaRPr/>
          </a:p>
          <a:p>
            <a:pPr marL="914400" lvl="1" indent="-342900" algn="l" rtl="0">
              <a:lnSpc>
                <a:spcPct val="90000"/>
              </a:lnSpc>
              <a:spcBef>
                <a:spcPts val="1800"/>
              </a:spcBef>
              <a:spcAft>
                <a:spcPts val="0"/>
              </a:spcAft>
              <a:buSzPts val="1800"/>
              <a:buFont typeface="Arial"/>
              <a:buChar char="•"/>
            </a:pPr>
            <a:r>
              <a:rPr lang="en-US"/>
              <a:t>Anomalous if reconstruction error is greater than one or standard deviations</a:t>
            </a:r>
            <a:endParaRPr/>
          </a:p>
          <a:p>
            <a:pPr marL="342900" lvl="0" indent="-215900" algn="l" rtl="0">
              <a:lnSpc>
                <a:spcPct val="90000"/>
              </a:lnSpc>
              <a:spcBef>
                <a:spcPts val="1800"/>
              </a:spcBef>
              <a:spcAft>
                <a:spcPts val="0"/>
              </a:spcAft>
              <a:buSzPts val="2000"/>
              <a:buFont typeface="Arial"/>
              <a:buNone/>
            </a:pPr>
            <a:endParaRPr/>
          </a:p>
          <a:p>
            <a:pPr marL="342900" lvl="0" indent="-215900" algn="l" rtl="0">
              <a:lnSpc>
                <a:spcPct val="90000"/>
              </a:lnSpc>
              <a:spcBef>
                <a:spcPts val="1800"/>
              </a:spcBef>
              <a:spcAft>
                <a:spcPts val="0"/>
              </a:spcAft>
              <a:buSzPts val="2000"/>
              <a:buFont typeface="Arial"/>
              <a:buNone/>
            </a:pPr>
            <a:endParaRPr/>
          </a:p>
        </p:txBody>
      </p:sp>
      <p:sp>
        <p:nvSpPr>
          <p:cNvPr id="285" name="Google Shape;285;p45"/>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a:t>Statistical, proximity, and deviation</a:t>
            </a:r>
            <a:endParaRPr/>
          </a:p>
        </p:txBody>
      </p:sp>
      <p:pic>
        <p:nvPicPr>
          <p:cNvPr id="286" name="Google Shape;286;p45" descr="enter image description here"/>
          <p:cNvPicPr preferRelativeResize="0"/>
          <p:nvPr/>
        </p:nvPicPr>
        <p:blipFill rotWithShape="1">
          <a:blip r:embed="rId3">
            <a:alphaModFix/>
          </a:blip>
          <a:srcRect/>
          <a:stretch/>
        </p:blipFill>
        <p:spPr>
          <a:xfrm>
            <a:off x="6543675" y="885557"/>
            <a:ext cx="4095750" cy="4143375"/>
          </a:xfrm>
          <a:prstGeom prst="rect">
            <a:avLst/>
          </a:prstGeom>
          <a:noFill/>
          <a:ln>
            <a:noFill/>
          </a:ln>
        </p:spPr>
      </p:pic>
      <p:sp>
        <p:nvSpPr>
          <p:cNvPr id="287" name="Google Shape;287;p45"/>
          <p:cNvSpPr txBox="1"/>
          <p:nvPr/>
        </p:nvSpPr>
        <p:spPr>
          <a:xfrm>
            <a:off x="6095999" y="5106446"/>
            <a:ext cx="5419725"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4"/>
              </a:rPr>
              <a:t>https://stats.stackexchange.com/questions/160260/anomaly-detection-based-on-clustering</a:t>
            </a:r>
            <a:endParaRPr sz="900" b="0" i="0" u="none" strike="noStrike" cap="none">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AUTOENCODERS</a:t>
            </a:r>
            <a:endParaRPr/>
          </a:p>
        </p:txBody>
      </p:sp>
      <p:sp>
        <p:nvSpPr>
          <p:cNvPr id="497" name="Google Shape;497;p64"/>
          <p:cNvSpPr txBox="1">
            <a:spLocks noGrp="1"/>
          </p:cNvSpPr>
          <p:nvPr>
            <p:ph type="body" idx="1"/>
          </p:nvPr>
        </p:nvSpPr>
        <p:spPr>
          <a:xfrm>
            <a:off x="1" y="1906120"/>
            <a:ext cx="5638800"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600"/>
              <a:buFont typeface="Arial"/>
              <a:buChar char="•"/>
            </a:pPr>
            <a:r>
              <a:rPr lang="en-US" sz="1600"/>
              <a:t>Autoencoders are a form of unsupervised learning and have applications outside of anomaly detection</a:t>
            </a:r>
            <a:endParaRPr/>
          </a:p>
          <a:p>
            <a:pPr marL="342900" lvl="0" indent="-342900" algn="l" rtl="0">
              <a:lnSpc>
                <a:spcPct val="90000"/>
              </a:lnSpc>
              <a:spcBef>
                <a:spcPts val="1800"/>
              </a:spcBef>
              <a:spcAft>
                <a:spcPts val="0"/>
              </a:spcAft>
              <a:buSzPts val="1600"/>
              <a:buFont typeface="Arial"/>
              <a:buChar char="•"/>
            </a:pPr>
            <a:r>
              <a:rPr lang="en-US" sz="1600"/>
              <a:t>An autoencoder consists of two parts the encoder and decoder</a:t>
            </a:r>
            <a:endParaRPr/>
          </a:p>
          <a:p>
            <a:pPr marL="342900" lvl="0" indent="-342900" algn="l" rtl="0">
              <a:lnSpc>
                <a:spcPct val="90000"/>
              </a:lnSpc>
              <a:spcBef>
                <a:spcPts val="1800"/>
              </a:spcBef>
              <a:spcAft>
                <a:spcPts val="0"/>
              </a:spcAft>
              <a:buSzPts val="1600"/>
              <a:buFont typeface="Arial"/>
              <a:buChar char="•"/>
            </a:pPr>
            <a:r>
              <a:rPr lang="en-US" sz="1600"/>
              <a:t>Encoder is a neural network that maps the input to a (typically) lower-dimensional space</a:t>
            </a:r>
            <a:endParaRPr/>
          </a:p>
          <a:p>
            <a:pPr marL="342900" lvl="0" indent="-342900" algn="l" rtl="0">
              <a:lnSpc>
                <a:spcPct val="90000"/>
              </a:lnSpc>
              <a:spcBef>
                <a:spcPts val="1800"/>
              </a:spcBef>
              <a:spcAft>
                <a:spcPts val="0"/>
              </a:spcAft>
              <a:buSzPts val="1600"/>
              <a:buFont typeface="Arial"/>
              <a:buChar char="•"/>
            </a:pPr>
            <a:r>
              <a:rPr lang="en-US" sz="1600"/>
              <a:t>Decoder is a neural network that maps the encoded data back to the input</a:t>
            </a:r>
            <a:endParaRPr/>
          </a:p>
          <a:p>
            <a:pPr marL="342900" lvl="0" indent="-342900" algn="l" rtl="0">
              <a:lnSpc>
                <a:spcPct val="90000"/>
              </a:lnSpc>
              <a:spcBef>
                <a:spcPts val="1800"/>
              </a:spcBef>
              <a:spcAft>
                <a:spcPts val="0"/>
              </a:spcAft>
              <a:buSzPts val="1600"/>
              <a:buFont typeface="Arial"/>
              <a:buChar char="•"/>
            </a:pPr>
            <a:r>
              <a:rPr lang="en-US" sz="1600"/>
              <a:t>Anomalies have high reconstruction error </a:t>
            </a:r>
            <a:endParaRPr/>
          </a:p>
          <a:p>
            <a:pPr marL="0" lvl="0" indent="0" algn="l" rtl="0">
              <a:lnSpc>
                <a:spcPct val="90000"/>
              </a:lnSpc>
              <a:spcBef>
                <a:spcPts val="1800"/>
              </a:spcBef>
              <a:spcAft>
                <a:spcPts val="0"/>
              </a:spcAft>
              <a:buClr>
                <a:schemeClr val="dk1"/>
              </a:buClr>
              <a:buSzPts val="1600"/>
              <a:buFont typeface="Trebuchet MS"/>
              <a:buNone/>
            </a:pPr>
            <a:endParaRPr sz="1600"/>
          </a:p>
          <a:p>
            <a:pPr marL="342900" lvl="0" indent="-241300" algn="l" rtl="0">
              <a:lnSpc>
                <a:spcPct val="90000"/>
              </a:lnSpc>
              <a:spcBef>
                <a:spcPts val="1800"/>
              </a:spcBef>
              <a:spcAft>
                <a:spcPts val="0"/>
              </a:spcAft>
              <a:buSzPts val="1600"/>
              <a:buFont typeface="Arial"/>
              <a:buNone/>
            </a:pPr>
            <a:endParaRPr sz="1600"/>
          </a:p>
        </p:txBody>
      </p:sp>
      <p:sp>
        <p:nvSpPr>
          <p:cNvPr id="498" name="Google Shape;498;p6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a:t>Deviation based anomaly detection method</a:t>
            </a:r>
            <a:endParaRPr/>
          </a:p>
        </p:txBody>
      </p:sp>
      <p:pic>
        <p:nvPicPr>
          <p:cNvPr id="499" name="Google Shape;499;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75487" y="572322"/>
            <a:ext cx="6095998" cy="55548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AUTOENCODER FLAVORS</a:t>
            </a:r>
            <a:endParaRPr/>
          </a:p>
        </p:txBody>
      </p:sp>
      <p:sp>
        <p:nvSpPr>
          <p:cNvPr id="506" name="Google Shape;506;p65"/>
          <p:cNvSpPr txBox="1">
            <a:spLocks noGrp="1"/>
          </p:cNvSpPr>
          <p:nvPr>
            <p:ph type="body" idx="2"/>
          </p:nvPr>
        </p:nvSpPr>
        <p:spPr>
          <a:xfrm>
            <a:off x="1180548" y="1484312"/>
            <a:ext cx="1892427"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000"/>
              <a:buFont typeface="Trebuchet MS"/>
              <a:buNone/>
            </a:pPr>
            <a:r>
              <a:rPr lang="en-US" sz="2000"/>
              <a:t>Sparse</a:t>
            </a:r>
            <a:endParaRPr/>
          </a:p>
        </p:txBody>
      </p:sp>
      <p:pic>
        <p:nvPicPr>
          <p:cNvPr id="507" name="Google Shape;507;p65" descr="A diagram of a sparse autoencoder network. The input vector \(\mathbf{x}\)  is converted to a sparse representation on the hidden layer as \(\mathbf{z}\) and then reconstructed as \(\mathbf{\widetilde{x}}\)."/>
          <p:cNvPicPr preferRelativeResize="0"/>
          <p:nvPr/>
        </p:nvPicPr>
        <p:blipFill rotWithShape="1">
          <a:blip r:embed="rId3">
            <a:alphaModFix/>
          </a:blip>
          <a:srcRect/>
          <a:stretch/>
        </p:blipFill>
        <p:spPr>
          <a:xfrm>
            <a:off x="226525" y="2009775"/>
            <a:ext cx="3800475" cy="3371850"/>
          </a:xfrm>
          <a:prstGeom prst="rect">
            <a:avLst/>
          </a:prstGeom>
          <a:noFill/>
          <a:ln>
            <a:noFill/>
          </a:ln>
        </p:spPr>
      </p:pic>
      <p:sp>
        <p:nvSpPr>
          <p:cNvPr id="508" name="Google Shape;508;p65"/>
          <p:cNvSpPr txBox="1"/>
          <p:nvPr/>
        </p:nvSpPr>
        <p:spPr>
          <a:xfrm>
            <a:off x="226525" y="5644464"/>
            <a:ext cx="5419725" cy="216982"/>
          </a:xfrm>
          <a:prstGeom prst="rect">
            <a:avLst/>
          </a:prstGeom>
          <a:noFill/>
          <a:ln>
            <a:noFill/>
          </a:ln>
        </p:spPr>
        <p:txBody>
          <a:bodyPr spcFirstLastPara="1" wrap="square" lIns="91425" tIns="45700" rIns="91425" bIns="45700" anchor="ctr" anchorCtr="0">
            <a:noAutofit/>
          </a:bodyPr>
          <a:lstStyle/>
          <a:p>
            <a:pPr lvl="0">
              <a:lnSpc>
                <a:spcPct val="90000"/>
              </a:lnSpc>
              <a:buSzPts val="900"/>
            </a:pPr>
            <a:r>
              <a:rPr lang="en-US" sz="800" dirty="0">
                <a:latin typeface="Trebuchet MS"/>
                <a:ea typeface="Trebuchet MS"/>
                <a:cs typeface="Trebuchet MS"/>
                <a:sym typeface="Trebuchet MS"/>
                <a:hlinkClick r:id="rId4"/>
              </a:rPr>
              <a:t>https://</a:t>
            </a:r>
            <a:r>
              <a:rPr lang="en-US" sz="800" dirty="0" err="1">
                <a:latin typeface="Trebuchet MS"/>
                <a:ea typeface="Trebuchet MS"/>
                <a:cs typeface="Trebuchet MS"/>
                <a:sym typeface="Trebuchet MS"/>
                <a:hlinkClick r:id="rId4"/>
              </a:rPr>
              <a:t>medium.com</a:t>
            </a:r>
            <a:r>
              <a:rPr lang="en-US" sz="800" dirty="0">
                <a:latin typeface="Trebuchet MS"/>
                <a:ea typeface="Trebuchet MS"/>
                <a:cs typeface="Trebuchet MS"/>
                <a:sym typeface="Trebuchet MS"/>
                <a:hlinkClick r:id="rId4"/>
              </a:rPr>
              <a:t>/@venkatakrishna.jonnalagadda/sparse-stacked-and-variational-autoencoder-efe5bfe73b64</a:t>
            </a:r>
            <a:endParaRPr sz="800" b="0" i="0" u="none" strike="noStrike" cap="none" dirty="0">
              <a:solidFill>
                <a:srgbClr val="000000"/>
              </a:solidFill>
              <a:latin typeface="Trebuchet MS"/>
              <a:ea typeface="Trebuchet MS"/>
              <a:cs typeface="Trebuchet MS"/>
              <a:sym typeface="Trebuchet MS"/>
            </a:endParaRPr>
          </a:p>
        </p:txBody>
      </p:sp>
      <p:pic>
        <p:nvPicPr>
          <p:cNvPr id="509" name="Google Shape;509;p65" descr="https://wikidocs.net/images/page/3413/denoisingAE.png"/>
          <p:cNvPicPr preferRelativeResize="0"/>
          <p:nvPr/>
        </p:nvPicPr>
        <p:blipFill rotWithShape="1">
          <a:blip r:embed="rId5">
            <a:alphaModFix/>
          </a:blip>
          <a:srcRect/>
          <a:stretch/>
        </p:blipFill>
        <p:spPr>
          <a:xfrm>
            <a:off x="6607916" y="1183333"/>
            <a:ext cx="4031509" cy="2813126"/>
          </a:xfrm>
          <a:prstGeom prst="rect">
            <a:avLst/>
          </a:prstGeom>
          <a:noFill/>
          <a:ln>
            <a:noFill/>
          </a:ln>
        </p:spPr>
      </p:pic>
      <p:pic>
        <p:nvPicPr>
          <p:cNvPr id="510" name="Google Shape;510;p65" descr="denoised digits"/>
          <p:cNvPicPr preferRelativeResize="0"/>
          <p:nvPr/>
        </p:nvPicPr>
        <p:blipFill rotWithShape="1">
          <a:blip r:embed="rId6">
            <a:alphaModFix/>
          </a:blip>
          <a:srcRect/>
          <a:stretch/>
        </p:blipFill>
        <p:spPr>
          <a:xfrm>
            <a:off x="5010150" y="4150807"/>
            <a:ext cx="5715000" cy="1447800"/>
          </a:xfrm>
          <a:prstGeom prst="rect">
            <a:avLst/>
          </a:prstGeom>
          <a:noFill/>
          <a:ln>
            <a:noFill/>
          </a:ln>
        </p:spPr>
      </p:pic>
      <p:sp>
        <p:nvSpPr>
          <p:cNvPr id="511" name="Google Shape;511;p65"/>
          <p:cNvSpPr txBox="1"/>
          <p:nvPr/>
        </p:nvSpPr>
        <p:spPr>
          <a:xfrm>
            <a:off x="6420465" y="5644464"/>
            <a:ext cx="5419725"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7"/>
              </a:rPr>
              <a:t>https://blog.keras.io/building-autoencoders-in-keras.html</a:t>
            </a:r>
            <a:endParaRPr sz="900" b="0" i="0" u="none" strike="noStrike" cap="none">
              <a:solidFill>
                <a:srgbClr val="000000"/>
              </a:solidFill>
              <a:latin typeface="Trebuchet MS"/>
              <a:ea typeface="Trebuchet MS"/>
              <a:cs typeface="Trebuchet MS"/>
              <a:sym typeface="Trebuchet MS"/>
            </a:endParaRPr>
          </a:p>
        </p:txBody>
      </p:sp>
      <p:sp>
        <p:nvSpPr>
          <p:cNvPr id="512" name="Google Shape;512;p65"/>
          <p:cNvSpPr txBox="1"/>
          <p:nvPr/>
        </p:nvSpPr>
        <p:spPr>
          <a:xfrm>
            <a:off x="7133673" y="417378"/>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Denoising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MODULARITY</a:t>
            </a:r>
            <a:endParaRPr/>
          </a:p>
        </p:txBody>
      </p:sp>
      <p:sp>
        <p:nvSpPr>
          <p:cNvPr id="519" name="Google Shape;519;p66"/>
          <p:cNvSpPr txBox="1">
            <a:spLocks noGrp="1"/>
          </p:cNvSpPr>
          <p:nvPr>
            <p:ph type="body" idx="2"/>
          </p:nvPr>
        </p:nvSpPr>
        <p:spPr>
          <a:xfrm>
            <a:off x="1338970" y="1644314"/>
            <a:ext cx="1892427"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000"/>
              <a:buFont typeface="Trebuchet MS"/>
              <a:buNone/>
            </a:pPr>
            <a:r>
              <a:rPr lang="en-US" sz="2000"/>
              <a:t>Deep</a:t>
            </a:r>
            <a:endParaRPr/>
          </a:p>
        </p:txBody>
      </p:sp>
      <p:sp>
        <p:nvSpPr>
          <p:cNvPr id="520" name="Google Shape;520;p66"/>
          <p:cNvSpPr txBox="1"/>
          <p:nvPr/>
        </p:nvSpPr>
        <p:spPr>
          <a:xfrm>
            <a:off x="4994765" y="2862830"/>
            <a:ext cx="6085379"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3"/>
              </a:rPr>
              <a:t>https://swarbrickjones.wordpress.com/2015/04/29/convolutional-autoencoders-in-pythontheanolasagne/</a:t>
            </a:r>
            <a:endParaRPr sz="900" b="0" i="0" u="none" strike="noStrike" cap="none">
              <a:solidFill>
                <a:srgbClr val="000000"/>
              </a:solidFill>
              <a:latin typeface="Trebuchet MS"/>
              <a:ea typeface="Trebuchet MS"/>
              <a:cs typeface="Trebuchet MS"/>
              <a:sym typeface="Trebuchet MS"/>
            </a:endParaRPr>
          </a:p>
        </p:txBody>
      </p:sp>
      <p:sp>
        <p:nvSpPr>
          <p:cNvPr id="521" name="Google Shape;521;p66"/>
          <p:cNvSpPr txBox="1"/>
          <p:nvPr/>
        </p:nvSpPr>
        <p:spPr>
          <a:xfrm>
            <a:off x="6758413" y="3323061"/>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LSTM</a:t>
            </a:r>
            <a:endParaRPr/>
          </a:p>
        </p:txBody>
      </p:sp>
      <p:pic>
        <p:nvPicPr>
          <p:cNvPr id="522" name="Google Shape;522;p66" descr="https://swarbrickjones.files.wordpress.com/2015/04/conv_autoencoder.png"/>
          <p:cNvPicPr preferRelativeResize="0"/>
          <p:nvPr/>
        </p:nvPicPr>
        <p:blipFill rotWithShape="1">
          <a:blip r:embed="rId4">
            <a:alphaModFix/>
          </a:blip>
          <a:srcRect/>
          <a:stretch/>
        </p:blipFill>
        <p:spPr>
          <a:xfrm>
            <a:off x="4329112" y="1040110"/>
            <a:ext cx="6751032" cy="1733872"/>
          </a:xfrm>
          <a:prstGeom prst="rect">
            <a:avLst/>
          </a:prstGeom>
          <a:noFill/>
          <a:ln>
            <a:noFill/>
          </a:ln>
        </p:spPr>
      </p:pic>
      <p:pic>
        <p:nvPicPr>
          <p:cNvPr id="523" name="Google Shape;523;p66"/>
          <p:cNvPicPr preferRelativeResize="0"/>
          <p:nvPr/>
        </p:nvPicPr>
        <p:blipFill rotWithShape="1">
          <a:blip r:embed="rId5">
            <a:alphaModFix/>
          </a:blip>
          <a:srcRect/>
          <a:stretch/>
        </p:blipFill>
        <p:spPr>
          <a:xfrm>
            <a:off x="5070963" y="3629025"/>
            <a:ext cx="5267325" cy="2171700"/>
          </a:xfrm>
          <a:prstGeom prst="rect">
            <a:avLst/>
          </a:prstGeom>
          <a:noFill/>
          <a:ln>
            <a:noFill/>
          </a:ln>
        </p:spPr>
      </p:pic>
      <p:sp>
        <p:nvSpPr>
          <p:cNvPr id="524" name="Google Shape;524;p66"/>
          <p:cNvSpPr txBox="1"/>
          <p:nvPr/>
        </p:nvSpPr>
        <p:spPr>
          <a:xfrm>
            <a:off x="6682823" y="951262"/>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Convolutional</a:t>
            </a:r>
            <a:endParaRPr/>
          </a:p>
        </p:txBody>
      </p:sp>
      <p:sp>
        <p:nvSpPr>
          <p:cNvPr id="525" name="Google Shape;525;p66"/>
          <p:cNvSpPr txBox="1"/>
          <p:nvPr/>
        </p:nvSpPr>
        <p:spPr>
          <a:xfrm>
            <a:off x="4994765" y="5800725"/>
            <a:ext cx="6085379" cy="21698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6"/>
              </a:rPr>
              <a:t>https://arxiv.org/pdf/1506.01057v2.pdf</a:t>
            </a:r>
            <a:endParaRPr sz="900" b="0" i="0" u="none" strike="noStrike" cap="none">
              <a:solidFill>
                <a:srgbClr val="000000"/>
              </a:solidFill>
              <a:latin typeface="Trebuchet MS"/>
              <a:ea typeface="Trebuchet MS"/>
              <a:cs typeface="Trebuchet MS"/>
              <a:sym typeface="Trebuchet MS"/>
            </a:endParaRPr>
          </a:p>
        </p:txBody>
      </p:sp>
      <p:pic>
        <p:nvPicPr>
          <p:cNvPr id="526" name="Google Shape;526;p6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19329" y="2210291"/>
            <a:ext cx="3731711" cy="2225539"/>
          </a:xfrm>
          <a:prstGeom prst="rect">
            <a:avLst/>
          </a:prstGeom>
          <a:noFill/>
          <a:ln>
            <a:noFill/>
          </a:ln>
        </p:spPr>
      </p:pic>
      <p:sp>
        <p:nvSpPr>
          <p:cNvPr id="527" name="Google Shape;527;p66"/>
          <p:cNvSpPr txBox="1"/>
          <p:nvPr/>
        </p:nvSpPr>
        <p:spPr>
          <a:xfrm>
            <a:off x="956165" y="4679079"/>
            <a:ext cx="6085379"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8"/>
              </a:rPr>
              <a:t>https://deeplearning4j.org/deepautoencoder</a:t>
            </a:r>
            <a:endParaRPr sz="900" b="0" i="0" u="none" strike="noStrike" cap="none">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7"/>
          <p:cNvSpPr txBox="1">
            <a:spLocks noGrp="1"/>
          </p:cNvSpPr>
          <p:nvPr>
            <p:ph type="title"/>
          </p:nvPr>
        </p:nvSpPr>
        <p:spPr>
          <a:xfrm>
            <a:off x="3954163" y="4610702"/>
            <a:ext cx="6795354"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br>
              <a:rPr lang="en-US">
                <a:solidFill>
                  <a:schemeClr val="lt1"/>
                </a:solidFill>
              </a:rPr>
            </a:br>
            <a:r>
              <a:rPr lang="en-US">
                <a:solidFill>
                  <a:schemeClr val="lt1"/>
                </a:solidFill>
              </a:rPr>
              <a:t>DEEP AUTOENCODERS</a:t>
            </a:r>
            <a:endParaRPr b="0">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a:solidFill>
                  <a:schemeClr val="dk2"/>
                </a:solidFill>
                <a:latin typeface="Calibri"/>
                <a:ea typeface="Calibri"/>
                <a:cs typeface="Calibri"/>
                <a:sym typeface="Calibri"/>
              </a:rPr>
              <a:t>Autoencoder based Anomaly Detection</a:t>
            </a:r>
            <a:endParaRPr sz="3600" b="1" i="0" u="none" strike="noStrike" cap="none">
              <a:solidFill>
                <a:schemeClr val="dk2"/>
              </a:solidFill>
              <a:latin typeface="Calibri"/>
              <a:ea typeface="Calibri"/>
              <a:cs typeface="Calibri"/>
              <a:sym typeface="Calibri"/>
            </a:endParaRPr>
          </a:p>
        </p:txBody>
      </p:sp>
      <p:graphicFrame>
        <p:nvGraphicFramePr>
          <p:cNvPr id="538" name="Google Shape;538;p68"/>
          <p:cNvGraphicFramePr/>
          <p:nvPr/>
        </p:nvGraphicFramePr>
        <p:xfrm>
          <a:off x="614647" y="2064810"/>
          <a:ext cx="1623150" cy="3042990"/>
        </p:xfrm>
        <a:graphic>
          <a:graphicData uri="http://schemas.openxmlformats.org/drawingml/2006/table">
            <a:tbl>
              <a:tblPr>
                <a:noFill/>
                <a:tableStyleId>{6B1C7D19-FE8B-40DB-B740-7661BBF1F48A}</a:tableStyleId>
              </a:tblPr>
              <a:tblGrid>
                <a:gridCol w="811575">
                  <a:extLst>
                    <a:ext uri="{9D8B030D-6E8A-4147-A177-3AD203B41FA5}">
                      <a16:colId xmlns:a16="http://schemas.microsoft.com/office/drawing/2014/main" val="20000"/>
                    </a:ext>
                  </a:extLst>
                </a:gridCol>
                <a:gridCol w="8115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100">
                          <a:solidFill>
                            <a:schemeClr val="dk2"/>
                          </a:solidFill>
                        </a:rPr>
                        <a:t>duration</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100">
                          <a:solidFill>
                            <a:schemeClr val="dk2"/>
                          </a:solidFill>
                        </a:rPr>
                        <a:t>service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http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100">
                          <a:solidFill>
                            <a:schemeClr val="dk2"/>
                          </a:solidFill>
                        </a:rPr>
                        <a:t>flag</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SF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70850">
                <a:tc gridSpan="2">
                  <a:txBody>
                    <a:bodyPr/>
                    <a:lstStyle/>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100">
                          <a:solidFill>
                            <a:schemeClr val="dk2"/>
                          </a:solidFill>
                        </a:rPr>
                        <a:t>dst_host_srv_rerror_rate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539" name="Google Shape;539;p68"/>
          <p:cNvGrpSpPr/>
          <p:nvPr/>
        </p:nvGrpSpPr>
        <p:grpSpPr>
          <a:xfrm>
            <a:off x="597689" y="1341814"/>
            <a:ext cx="10375111" cy="4107786"/>
            <a:chOff x="316003" y="1415954"/>
            <a:chExt cx="10375111" cy="4107786"/>
          </a:xfrm>
        </p:grpSpPr>
        <p:grpSp>
          <p:nvGrpSpPr>
            <p:cNvPr id="540" name="Google Shape;540;p68"/>
            <p:cNvGrpSpPr/>
            <p:nvPr/>
          </p:nvGrpSpPr>
          <p:grpSpPr>
            <a:xfrm>
              <a:off x="9469582" y="4204705"/>
              <a:ext cx="143383" cy="434853"/>
              <a:chOff x="9469582" y="4204705"/>
              <a:chExt cx="143383" cy="434853"/>
            </a:xfrm>
          </p:grpSpPr>
          <p:sp>
            <p:nvSpPr>
              <p:cNvPr id="541" name="Google Shape;541;p68"/>
              <p:cNvSpPr txBox="1"/>
              <p:nvPr/>
            </p:nvSpPr>
            <p:spPr>
              <a:xfrm>
                <a:off x="9470087" y="4418604"/>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2" name="Google Shape;542;p68"/>
              <p:cNvSpPr txBox="1"/>
              <p:nvPr/>
            </p:nvSpPr>
            <p:spPr>
              <a:xfrm>
                <a:off x="9469585" y="4204705"/>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3" name="Google Shape;543;p68"/>
              <p:cNvSpPr txBox="1"/>
              <p:nvPr/>
            </p:nvSpPr>
            <p:spPr>
              <a:xfrm>
                <a:off x="9469582" y="4311672"/>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grpSp>
        <p:grpSp>
          <p:nvGrpSpPr>
            <p:cNvPr id="544" name="Google Shape;544;p68"/>
            <p:cNvGrpSpPr/>
            <p:nvPr/>
          </p:nvGrpSpPr>
          <p:grpSpPr>
            <a:xfrm>
              <a:off x="2304846" y="2001640"/>
              <a:ext cx="8386268" cy="3187677"/>
              <a:chOff x="2304846" y="2001640"/>
              <a:chExt cx="8386268" cy="3187677"/>
            </a:xfrm>
          </p:grpSpPr>
          <p:sp>
            <p:nvSpPr>
              <p:cNvPr id="545" name="Google Shape;545;p68"/>
              <p:cNvSpPr txBox="1"/>
              <p:nvPr/>
            </p:nvSpPr>
            <p:spPr>
              <a:xfrm>
                <a:off x="2879765" y="3786853"/>
                <a:ext cx="337027" cy="6469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6" name="Google Shape;546;p68"/>
              <p:cNvSpPr/>
              <p:nvPr/>
            </p:nvSpPr>
            <p:spPr>
              <a:xfrm>
                <a:off x="2879765" y="218146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8"/>
              <p:cNvSpPr/>
              <p:nvPr/>
            </p:nvSpPr>
            <p:spPr>
              <a:xfrm>
                <a:off x="2879765" y="2616576"/>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8"/>
              <p:cNvSpPr/>
              <p:nvPr/>
            </p:nvSpPr>
            <p:spPr>
              <a:xfrm>
                <a:off x="2879765" y="3051681"/>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8"/>
              <p:cNvSpPr/>
              <p:nvPr/>
            </p:nvSpPr>
            <p:spPr>
              <a:xfrm>
                <a:off x="2879765" y="348678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8"/>
              <p:cNvSpPr/>
              <p:nvPr/>
            </p:nvSpPr>
            <p:spPr>
              <a:xfrm>
                <a:off x="2879765" y="4670315"/>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8"/>
              <p:cNvSpPr/>
              <p:nvPr/>
            </p:nvSpPr>
            <p:spPr>
              <a:xfrm>
                <a:off x="4963757" y="2707189"/>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8"/>
              <p:cNvSpPr/>
              <p:nvPr/>
            </p:nvSpPr>
            <p:spPr>
              <a:xfrm>
                <a:off x="4963757" y="3142294"/>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8"/>
              <p:cNvSpPr/>
              <p:nvPr/>
            </p:nvSpPr>
            <p:spPr>
              <a:xfrm>
                <a:off x="4963757" y="3980396"/>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8"/>
              <p:cNvSpPr/>
              <p:nvPr/>
            </p:nvSpPr>
            <p:spPr>
              <a:xfrm>
                <a:off x="7027241" y="2169980"/>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8"/>
              <p:cNvSpPr/>
              <p:nvPr/>
            </p:nvSpPr>
            <p:spPr>
              <a:xfrm>
                <a:off x="7027241" y="2605085"/>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8"/>
              <p:cNvSpPr/>
              <p:nvPr/>
            </p:nvSpPr>
            <p:spPr>
              <a:xfrm>
                <a:off x="7027241" y="3040192"/>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8"/>
              <p:cNvSpPr/>
              <p:nvPr/>
            </p:nvSpPr>
            <p:spPr>
              <a:xfrm>
                <a:off x="7027241" y="34752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8"/>
              <p:cNvSpPr/>
              <p:nvPr/>
            </p:nvSpPr>
            <p:spPr>
              <a:xfrm>
                <a:off x="7027241" y="467668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9" name="Google Shape;559;p68"/>
              <p:cNvCxnSpPr/>
              <p:nvPr/>
            </p:nvCxnSpPr>
            <p:spPr>
              <a:xfrm rot="10800000" flipH="1">
                <a:off x="3216943" y="2581372"/>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60" name="Google Shape;560;p68"/>
              <p:cNvCxnSpPr/>
              <p:nvPr/>
            </p:nvCxnSpPr>
            <p:spPr>
              <a:xfrm rot="10800000" flipH="1">
                <a:off x="3216943" y="2581336"/>
                <a:ext cx="394022" cy="637618"/>
              </a:xfrm>
              <a:prstGeom prst="straightConnector1">
                <a:avLst/>
              </a:prstGeom>
              <a:noFill/>
              <a:ln w="9525" cap="flat" cmpd="sng">
                <a:solidFill>
                  <a:srgbClr val="595959"/>
                </a:solidFill>
                <a:prstDash val="solid"/>
                <a:round/>
                <a:headEnd type="none" w="sm" len="sm"/>
                <a:tailEnd type="triangle" w="lg" len="lg"/>
              </a:ln>
            </p:spPr>
          </p:cxnSp>
          <p:cxnSp>
            <p:nvCxnSpPr>
              <p:cNvPr id="561" name="Google Shape;561;p68"/>
              <p:cNvCxnSpPr/>
              <p:nvPr/>
            </p:nvCxnSpPr>
            <p:spPr>
              <a:xfrm rot="10800000" flipH="1">
                <a:off x="3216943" y="2581560"/>
                <a:ext cx="394022" cy="1072500"/>
              </a:xfrm>
              <a:prstGeom prst="straightConnector1">
                <a:avLst/>
              </a:prstGeom>
              <a:noFill/>
              <a:ln w="9525" cap="flat" cmpd="sng">
                <a:solidFill>
                  <a:srgbClr val="595959"/>
                </a:solidFill>
                <a:prstDash val="solid"/>
                <a:round/>
                <a:headEnd type="none" w="sm" len="sm"/>
                <a:tailEnd type="triangle" w="lg" len="lg"/>
              </a:ln>
            </p:spPr>
          </p:cxnSp>
          <p:cxnSp>
            <p:nvCxnSpPr>
              <p:cNvPr id="562" name="Google Shape;562;p68"/>
              <p:cNvCxnSpPr/>
              <p:nvPr/>
            </p:nvCxnSpPr>
            <p:spPr>
              <a:xfrm>
                <a:off x="3216943" y="2348742"/>
                <a:ext cx="394022" cy="667808"/>
              </a:xfrm>
              <a:prstGeom prst="straightConnector1">
                <a:avLst/>
              </a:prstGeom>
              <a:noFill/>
              <a:ln w="9525" cap="flat" cmpd="sng">
                <a:solidFill>
                  <a:srgbClr val="595959"/>
                </a:solidFill>
                <a:prstDash val="solid"/>
                <a:round/>
                <a:headEnd type="none" w="sm" len="sm"/>
                <a:tailEnd type="triangle" w="lg" len="lg"/>
              </a:ln>
            </p:spPr>
          </p:cxnSp>
          <p:cxnSp>
            <p:nvCxnSpPr>
              <p:cNvPr id="563" name="Google Shape;563;p68"/>
              <p:cNvCxnSpPr/>
              <p:nvPr/>
            </p:nvCxnSpPr>
            <p:spPr>
              <a:xfrm>
                <a:off x="3216943" y="2783848"/>
                <a:ext cx="394022" cy="232666"/>
              </a:xfrm>
              <a:prstGeom prst="straightConnector1">
                <a:avLst/>
              </a:prstGeom>
              <a:noFill/>
              <a:ln w="9525" cap="flat" cmpd="sng">
                <a:solidFill>
                  <a:srgbClr val="595959"/>
                </a:solidFill>
                <a:prstDash val="solid"/>
                <a:round/>
                <a:headEnd type="none" w="sm" len="sm"/>
                <a:tailEnd type="triangle" w="lg" len="lg"/>
              </a:ln>
            </p:spPr>
          </p:cxnSp>
          <p:cxnSp>
            <p:nvCxnSpPr>
              <p:cNvPr id="564" name="Google Shape;564;p68"/>
              <p:cNvCxnSpPr/>
              <p:nvPr/>
            </p:nvCxnSpPr>
            <p:spPr>
              <a:xfrm>
                <a:off x="3216943" y="2783848"/>
                <a:ext cx="394022" cy="667808"/>
              </a:xfrm>
              <a:prstGeom prst="straightConnector1">
                <a:avLst/>
              </a:prstGeom>
              <a:noFill/>
              <a:ln w="9525" cap="flat" cmpd="sng">
                <a:solidFill>
                  <a:srgbClr val="595959"/>
                </a:solidFill>
                <a:prstDash val="solid"/>
                <a:round/>
                <a:headEnd type="none" w="sm" len="sm"/>
                <a:tailEnd type="triangle" w="lg" len="lg"/>
              </a:ln>
            </p:spPr>
          </p:cxnSp>
          <p:cxnSp>
            <p:nvCxnSpPr>
              <p:cNvPr id="565" name="Google Shape;565;p68"/>
              <p:cNvCxnSpPr/>
              <p:nvPr/>
            </p:nvCxnSpPr>
            <p:spPr>
              <a:xfrm>
                <a:off x="3216943" y="2348742"/>
                <a:ext cx="394022" cy="1102950"/>
              </a:xfrm>
              <a:prstGeom prst="straightConnector1">
                <a:avLst/>
              </a:prstGeom>
              <a:noFill/>
              <a:ln w="9525" cap="flat" cmpd="sng">
                <a:solidFill>
                  <a:srgbClr val="595959"/>
                </a:solidFill>
                <a:prstDash val="solid"/>
                <a:round/>
                <a:headEnd type="none" w="sm" len="sm"/>
                <a:tailEnd type="triangle" w="lg" len="lg"/>
              </a:ln>
            </p:spPr>
          </p:cxnSp>
          <p:cxnSp>
            <p:nvCxnSpPr>
              <p:cNvPr id="566" name="Google Shape;566;p68"/>
              <p:cNvCxnSpPr/>
              <p:nvPr/>
            </p:nvCxnSpPr>
            <p:spPr>
              <a:xfrm>
                <a:off x="3216943" y="3218954"/>
                <a:ext cx="394022" cy="232666"/>
              </a:xfrm>
              <a:prstGeom prst="straightConnector1">
                <a:avLst/>
              </a:prstGeom>
              <a:noFill/>
              <a:ln w="9525" cap="flat" cmpd="sng">
                <a:solidFill>
                  <a:srgbClr val="595959"/>
                </a:solidFill>
                <a:prstDash val="solid"/>
                <a:round/>
                <a:headEnd type="none" w="sm" len="sm"/>
                <a:tailEnd type="triangle" w="lg" len="lg"/>
              </a:ln>
            </p:spPr>
          </p:cxnSp>
          <p:cxnSp>
            <p:nvCxnSpPr>
              <p:cNvPr id="567" name="Google Shape;567;p68"/>
              <p:cNvCxnSpPr/>
              <p:nvPr/>
            </p:nvCxnSpPr>
            <p:spPr>
              <a:xfrm rot="10800000" flipH="1">
                <a:off x="3216943" y="3451584"/>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68" name="Google Shape;568;p68"/>
              <p:cNvCxnSpPr/>
              <p:nvPr/>
            </p:nvCxnSpPr>
            <p:spPr>
              <a:xfrm rot="10800000" flipH="1">
                <a:off x="3216943" y="3016442"/>
                <a:ext cx="394022" cy="637618"/>
              </a:xfrm>
              <a:prstGeom prst="straightConnector1">
                <a:avLst/>
              </a:prstGeom>
              <a:noFill/>
              <a:ln w="9525" cap="flat" cmpd="sng">
                <a:solidFill>
                  <a:srgbClr val="595959"/>
                </a:solidFill>
                <a:prstDash val="solid"/>
                <a:round/>
                <a:headEnd type="none" w="sm" len="sm"/>
                <a:tailEnd type="triangle" w="lg" len="lg"/>
              </a:ln>
            </p:spPr>
          </p:cxnSp>
          <p:cxnSp>
            <p:nvCxnSpPr>
              <p:cNvPr id="569" name="Google Shape;569;p68"/>
              <p:cNvCxnSpPr>
                <a:stCxn id="546" idx="2"/>
                <a:endCxn id="570" idx="3"/>
              </p:cNvCxnSpPr>
              <p:nvPr/>
            </p:nvCxnSpPr>
            <p:spPr>
              <a:xfrm rot="10800000">
                <a:off x="2645165" y="2337411"/>
                <a:ext cx="234600" cy="11400"/>
              </a:xfrm>
              <a:prstGeom prst="straightConnector1">
                <a:avLst/>
              </a:prstGeom>
              <a:noFill/>
              <a:ln w="9525" cap="flat" cmpd="sng">
                <a:solidFill>
                  <a:srgbClr val="595959"/>
                </a:solidFill>
                <a:prstDash val="solid"/>
                <a:round/>
                <a:headEnd type="none" w="sm" len="sm"/>
                <a:tailEnd type="none" w="sm" len="sm"/>
              </a:ln>
            </p:spPr>
          </p:cxnSp>
          <p:cxnSp>
            <p:nvCxnSpPr>
              <p:cNvPr id="571" name="Google Shape;571;p68"/>
              <p:cNvCxnSpPr/>
              <p:nvPr/>
            </p:nvCxnSpPr>
            <p:spPr>
              <a:xfrm>
                <a:off x="3216792" y="2348811"/>
                <a:ext cx="401309" cy="1548242"/>
              </a:xfrm>
              <a:prstGeom prst="straightConnector1">
                <a:avLst/>
              </a:prstGeom>
              <a:noFill/>
              <a:ln w="9525" cap="flat" cmpd="sng">
                <a:solidFill>
                  <a:srgbClr val="595959"/>
                </a:solidFill>
                <a:prstDash val="solid"/>
                <a:round/>
                <a:headEnd type="none" w="sm" len="sm"/>
                <a:tailEnd type="triangle" w="lg" len="lg"/>
              </a:ln>
            </p:spPr>
          </p:cxnSp>
          <p:cxnSp>
            <p:nvCxnSpPr>
              <p:cNvPr id="572" name="Google Shape;572;p68"/>
              <p:cNvCxnSpPr/>
              <p:nvPr/>
            </p:nvCxnSpPr>
            <p:spPr>
              <a:xfrm>
                <a:off x="4638283" y="2810979"/>
                <a:ext cx="325576" cy="63502"/>
              </a:xfrm>
              <a:prstGeom prst="straightConnector1">
                <a:avLst/>
              </a:prstGeom>
              <a:noFill/>
              <a:ln w="9525" cap="flat" cmpd="sng">
                <a:solidFill>
                  <a:srgbClr val="595959"/>
                </a:solidFill>
                <a:prstDash val="solid"/>
                <a:round/>
                <a:headEnd type="none" w="sm" len="sm"/>
                <a:tailEnd type="triangle" w="lg" len="lg"/>
              </a:ln>
            </p:spPr>
          </p:cxnSp>
          <p:cxnSp>
            <p:nvCxnSpPr>
              <p:cNvPr id="573" name="Google Shape;573;p68"/>
              <p:cNvCxnSpPr/>
              <p:nvPr/>
            </p:nvCxnSpPr>
            <p:spPr>
              <a:xfrm>
                <a:off x="4638283" y="2810979"/>
                <a:ext cx="325315" cy="498383"/>
              </a:xfrm>
              <a:prstGeom prst="straightConnector1">
                <a:avLst/>
              </a:prstGeom>
              <a:noFill/>
              <a:ln w="9525" cap="flat" cmpd="sng">
                <a:solidFill>
                  <a:srgbClr val="595959"/>
                </a:solidFill>
                <a:prstDash val="solid"/>
                <a:round/>
                <a:headEnd type="none" w="sm" len="sm"/>
                <a:tailEnd type="triangle" w="lg" len="lg"/>
              </a:ln>
            </p:spPr>
          </p:cxnSp>
          <p:cxnSp>
            <p:nvCxnSpPr>
              <p:cNvPr id="574" name="Google Shape;574;p68"/>
              <p:cNvCxnSpPr/>
              <p:nvPr/>
            </p:nvCxnSpPr>
            <p:spPr>
              <a:xfrm rot="10800000" flipH="1">
                <a:off x="4638283" y="2874445"/>
                <a:ext cx="325576" cy="371640"/>
              </a:xfrm>
              <a:prstGeom prst="straightConnector1">
                <a:avLst/>
              </a:prstGeom>
              <a:noFill/>
              <a:ln w="9525" cap="flat" cmpd="sng">
                <a:solidFill>
                  <a:srgbClr val="595959"/>
                </a:solidFill>
                <a:prstDash val="solid"/>
                <a:round/>
                <a:headEnd type="none" w="sm" len="sm"/>
                <a:tailEnd type="triangle" w="lg" len="lg"/>
              </a:ln>
            </p:spPr>
          </p:cxnSp>
          <p:cxnSp>
            <p:nvCxnSpPr>
              <p:cNvPr id="575" name="Google Shape;575;p68"/>
              <p:cNvCxnSpPr/>
              <p:nvPr/>
            </p:nvCxnSpPr>
            <p:spPr>
              <a:xfrm>
                <a:off x="4638283" y="3246085"/>
                <a:ext cx="325576" cy="63502"/>
              </a:xfrm>
              <a:prstGeom prst="straightConnector1">
                <a:avLst/>
              </a:prstGeom>
              <a:noFill/>
              <a:ln w="9525" cap="flat" cmpd="sng">
                <a:solidFill>
                  <a:srgbClr val="595959"/>
                </a:solidFill>
                <a:prstDash val="solid"/>
                <a:round/>
                <a:headEnd type="none" w="sm" len="sm"/>
                <a:tailEnd type="triangle" w="lg" len="lg"/>
              </a:ln>
            </p:spPr>
          </p:cxnSp>
          <p:cxnSp>
            <p:nvCxnSpPr>
              <p:cNvPr id="576" name="Google Shape;576;p68"/>
              <p:cNvCxnSpPr/>
              <p:nvPr/>
            </p:nvCxnSpPr>
            <p:spPr>
              <a:xfrm rot="10800000" flipH="1">
                <a:off x="4638283" y="2874669"/>
                <a:ext cx="325315" cy="806522"/>
              </a:xfrm>
              <a:prstGeom prst="straightConnector1">
                <a:avLst/>
              </a:prstGeom>
              <a:noFill/>
              <a:ln w="9525" cap="flat" cmpd="sng">
                <a:solidFill>
                  <a:srgbClr val="595959"/>
                </a:solidFill>
                <a:prstDash val="solid"/>
                <a:round/>
                <a:headEnd type="none" w="sm" len="sm"/>
                <a:tailEnd type="triangle" w="lg" len="lg"/>
              </a:ln>
            </p:spPr>
          </p:cxnSp>
          <p:cxnSp>
            <p:nvCxnSpPr>
              <p:cNvPr id="577" name="Google Shape;577;p68"/>
              <p:cNvCxnSpPr/>
              <p:nvPr/>
            </p:nvCxnSpPr>
            <p:spPr>
              <a:xfrm rot="10800000" flipH="1">
                <a:off x="4638283" y="3309811"/>
                <a:ext cx="325315" cy="371380"/>
              </a:xfrm>
              <a:prstGeom prst="straightConnector1">
                <a:avLst/>
              </a:prstGeom>
              <a:noFill/>
              <a:ln w="9525" cap="flat" cmpd="sng">
                <a:solidFill>
                  <a:srgbClr val="595959"/>
                </a:solidFill>
                <a:prstDash val="solid"/>
                <a:round/>
                <a:headEnd type="none" w="sm" len="sm"/>
                <a:tailEnd type="triangle" w="lg" len="lg"/>
              </a:ln>
            </p:spPr>
          </p:cxnSp>
          <p:cxnSp>
            <p:nvCxnSpPr>
              <p:cNvPr id="578" name="Google Shape;578;p68"/>
              <p:cNvCxnSpPr/>
              <p:nvPr/>
            </p:nvCxnSpPr>
            <p:spPr>
              <a:xfrm rot="10800000" flipH="1">
                <a:off x="5300909" y="2814989"/>
                <a:ext cx="344834" cy="59598"/>
              </a:xfrm>
              <a:prstGeom prst="straightConnector1">
                <a:avLst/>
              </a:prstGeom>
              <a:noFill/>
              <a:ln w="9525" cap="flat" cmpd="sng">
                <a:solidFill>
                  <a:srgbClr val="595959"/>
                </a:solidFill>
                <a:prstDash val="solid"/>
                <a:round/>
                <a:headEnd type="none" w="sm" len="sm"/>
                <a:tailEnd type="triangle" w="lg" len="lg"/>
              </a:ln>
            </p:spPr>
          </p:cxnSp>
          <p:cxnSp>
            <p:nvCxnSpPr>
              <p:cNvPr id="579" name="Google Shape;579;p68"/>
              <p:cNvCxnSpPr/>
              <p:nvPr/>
            </p:nvCxnSpPr>
            <p:spPr>
              <a:xfrm>
                <a:off x="5300909" y="2874812"/>
                <a:ext cx="344834" cy="375284"/>
              </a:xfrm>
              <a:prstGeom prst="straightConnector1">
                <a:avLst/>
              </a:prstGeom>
              <a:noFill/>
              <a:ln w="9525" cap="flat" cmpd="sng">
                <a:solidFill>
                  <a:srgbClr val="595959"/>
                </a:solidFill>
                <a:prstDash val="solid"/>
                <a:round/>
                <a:headEnd type="none" w="sm" len="sm"/>
                <a:tailEnd type="triangle" w="lg" len="lg"/>
              </a:ln>
            </p:spPr>
          </p:cxnSp>
          <p:cxnSp>
            <p:nvCxnSpPr>
              <p:cNvPr id="580" name="Google Shape;580;p68"/>
              <p:cNvCxnSpPr/>
              <p:nvPr/>
            </p:nvCxnSpPr>
            <p:spPr>
              <a:xfrm>
                <a:off x="5300649" y="2874515"/>
                <a:ext cx="345095" cy="810686"/>
              </a:xfrm>
              <a:prstGeom prst="straightConnector1">
                <a:avLst/>
              </a:prstGeom>
              <a:noFill/>
              <a:ln w="9525" cap="flat" cmpd="sng">
                <a:solidFill>
                  <a:srgbClr val="595959"/>
                </a:solidFill>
                <a:prstDash val="solid"/>
                <a:round/>
                <a:headEnd type="none" w="sm" len="sm"/>
                <a:tailEnd type="triangle" w="lg" len="lg"/>
              </a:ln>
            </p:spPr>
          </p:cxnSp>
          <p:cxnSp>
            <p:nvCxnSpPr>
              <p:cNvPr id="581" name="Google Shape;581;p68"/>
              <p:cNvCxnSpPr/>
              <p:nvPr/>
            </p:nvCxnSpPr>
            <p:spPr>
              <a:xfrm rot="10800000" flipH="1">
                <a:off x="5300909" y="2814989"/>
                <a:ext cx="344834" cy="494480"/>
              </a:xfrm>
              <a:prstGeom prst="straightConnector1">
                <a:avLst/>
              </a:prstGeom>
              <a:noFill/>
              <a:ln w="9525" cap="flat" cmpd="sng">
                <a:solidFill>
                  <a:srgbClr val="595959"/>
                </a:solidFill>
                <a:prstDash val="solid"/>
                <a:round/>
                <a:headEnd type="none" w="sm" len="sm"/>
                <a:tailEnd type="triangle" w="lg" len="lg"/>
              </a:ln>
            </p:spPr>
          </p:cxnSp>
          <p:cxnSp>
            <p:nvCxnSpPr>
              <p:cNvPr id="582" name="Google Shape;582;p68"/>
              <p:cNvCxnSpPr/>
              <p:nvPr/>
            </p:nvCxnSpPr>
            <p:spPr>
              <a:xfrm rot="10800000" flipH="1">
                <a:off x="5300909" y="3250096"/>
                <a:ext cx="344834" cy="59598"/>
              </a:xfrm>
              <a:prstGeom prst="straightConnector1">
                <a:avLst/>
              </a:prstGeom>
              <a:noFill/>
              <a:ln w="9525" cap="flat" cmpd="sng">
                <a:solidFill>
                  <a:srgbClr val="595959"/>
                </a:solidFill>
                <a:prstDash val="solid"/>
                <a:round/>
                <a:headEnd type="none" w="sm" len="sm"/>
                <a:tailEnd type="triangle" w="lg" len="lg"/>
              </a:ln>
            </p:spPr>
          </p:cxnSp>
          <p:cxnSp>
            <p:nvCxnSpPr>
              <p:cNvPr id="583" name="Google Shape;583;p68"/>
              <p:cNvCxnSpPr/>
              <p:nvPr/>
            </p:nvCxnSpPr>
            <p:spPr>
              <a:xfrm>
                <a:off x="5300649" y="3309917"/>
                <a:ext cx="345095" cy="375284"/>
              </a:xfrm>
              <a:prstGeom prst="straightConnector1">
                <a:avLst/>
              </a:prstGeom>
              <a:noFill/>
              <a:ln w="9525" cap="flat" cmpd="sng">
                <a:solidFill>
                  <a:srgbClr val="595959"/>
                </a:solidFill>
                <a:prstDash val="solid"/>
                <a:round/>
                <a:headEnd type="none" w="sm" len="sm"/>
                <a:tailEnd type="triangle" w="lg" len="lg"/>
              </a:ln>
            </p:spPr>
          </p:cxnSp>
          <p:cxnSp>
            <p:nvCxnSpPr>
              <p:cNvPr id="584" name="Google Shape;584;p68"/>
              <p:cNvCxnSpPr/>
              <p:nvPr/>
            </p:nvCxnSpPr>
            <p:spPr>
              <a:xfrm rot="10800000" flipH="1">
                <a:off x="6700411" y="2337226"/>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85" name="Google Shape;585;p68"/>
              <p:cNvCxnSpPr/>
              <p:nvPr/>
            </p:nvCxnSpPr>
            <p:spPr>
              <a:xfrm>
                <a:off x="6700411" y="2554797"/>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86" name="Google Shape;586;p68"/>
              <p:cNvCxnSpPr/>
              <p:nvPr/>
            </p:nvCxnSpPr>
            <p:spPr>
              <a:xfrm>
                <a:off x="6700411" y="2554797"/>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87" name="Google Shape;587;p68"/>
              <p:cNvCxnSpPr/>
              <p:nvPr/>
            </p:nvCxnSpPr>
            <p:spPr>
              <a:xfrm>
                <a:off x="6700411" y="2554797"/>
                <a:ext cx="318809" cy="1087855"/>
              </a:xfrm>
              <a:prstGeom prst="straightConnector1">
                <a:avLst/>
              </a:prstGeom>
              <a:noFill/>
              <a:ln w="9525" cap="flat" cmpd="sng">
                <a:solidFill>
                  <a:srgbClr val="595959"/>
                </a:solidFill>
                <a:prstDash val="solid"/>
                <a:round/>
                <a:headEnd type="none" w="sm" len="sm"/>
                <a:tailEnd type="triangle" w="lg" len="lg"/>
              </a:ln>
            </p:spPr>
          </p:cxnSp>
          <p:cxnSp>
            <p:nvCxnSpPr>
              <p:cNvPr id="588" name="Google Shape;588;p68"/>
              <p:cNvCxnSpPr/>
              <p:nvPr/>
            </p:nvCxnSpPr>
            <p:spPr>
              <a:xfrm rot="10800000" flipH="1">
                <a:off x="6700411" y="2336932"/>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89" name="Google Shape;589;p68"/>
              <p:cNvCxnSpPr/>
              <p:nvPr/>
            </p:nvCxnSpPr>
            <p:spPr>
              <a:xfrm rot="10800000" flipH="1">
                <a:off x="6700411" y="2772334"/>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0" name="Google Shape;590;p68"/>
              <p:cNvCxnSpPr/>
              <p:nvPr/>
            </p:nvCxnSpPr>
            <p:spPr>
              <a:xfrm>
                <a:off x="6700411" y="2989905"/>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1" name="Google Shape;591;p68"/>
              <p:cNvCxnSpPr/>
              <p:nvPr/>
            </p:nvCxnSpPr>
            <p:spPr>
              <a:xfrm>
                <a:off x="6700411" y="2989905"/>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92" name="Google Shape;592;p68"/>
              <p:cNvCxnSpPr/>
              <p:nvPr/>
            </p:nvCxnSpPr>
            <p:spPr>
              <a:xfrm rot="10800000" flipH="1">
                <a:off x="6700411" y="2337159"/>
                <a:ext cx="318809" cy="1087855"/>
              </a:xfrm>
              <a:prstGeom prst="straightConnector1">
                <a:avLst/>
              </a:prstGeom>
              <a:noFill/>
              <a:ln w="9525" cap="flat" cmpd="sng">
                <a:solidFill>
                  <a:srgbClr val="595959"/>
                </a:solidFill>
                <a:prstDash val="solid"/>
                <a:round/>
                <a:headEnd type="none" w="sm" len="sm"/>
                <a:tailEnd type="triangle" w="lg" len="lg"/>
              </a:ln>
            </p:spPr>
          </p:cxnSp>
          <p:cxnSp>
            <p:nvCxnSpPr>
              <p:cNvPr id="593" name="Google Shape;593;p68"/>
              <p:cNvCxnSpPr/>
              <p:nvPr/>
            </p:nvCxnSpPr>
            <p:spPr>
              <a:xfrm rot="10800000" flipH="1">
                <a:off x="6700411" y="2772041"/>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94" name="Google Shape;594;p68"/>
              <p:cNvCxnSpPr/>
              <p:nvPr/>
            </p:nvCxnSpPr>
            <p:spPr>
              <a:xfrm rot="10800000" flipH="1">
                <a:off x="6700411" y="3207443"/>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5" name="Google Shape;595;p68"/>
              <p:cNvCxnSpPr/>
              <p:nvPr/>
            </p:nvCxnSpPr>
            <p:spPr>
              <a:xfrm>
                <a:off x="6700411" y="3425014"/>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6" name="Google Shape;596;p68"/>
              <p:cNvCxnSpPr/>
              <p:nvPr/>
            </p:nvCxnSpPr>
            <p:spPr>
              <a:xfrm rot="10800000" flipH="1">
                <a:off x="3216943" y="4635111"/>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97" name="Google Shape;597;p68"/>
              <p:cNvCxnSpPr/>
              <p:nvPr/>
            </p:nvCxnSpPr>
            <p:spPr>
              <a:xfrm rot="10800000" flipH="1">
                <a:off x="4647195" y="4147881"/>
                <a:ext cx="316467" cy="214188"/>
              </a:xfrm>
              <a:prstGeom prst="straightConnector1">
                <a:avLst/>
              </a:prstGeom>
              <a:noFill/>
              <a:ln w="9525" cap="flat" cmpd="sng">
                <a:solidFill>
                  <a:srgbClr val="595959"/>
                </a:solidFill>
                <a:prstDash val="solid"/>
                <a:round/>
                <a:headEnd type="none" w="sm" len="sm"/>
                <a:tailEnd type="triangle" w="lg" len="lg"/>
              </a:ln>
            </p:spPr>
          </p:cxnSp>
          <p:cxnSp>
            <p:nvCxnSpPr>
              <p:cNvPr id="598" name="Google Shape;598;p68"/>
              <p:cNvCxnSpPr/>
              <p:nvPr/>
            </p:nvCxnSpPr>
            <p:spPr>
              <a:xfrm>
                <a:off x="5300937" y="4147669"/>
                <a:ext cx="337027" cy="199353"/>
              </a:xfrm>
              <a:prstGeom prst="straightConnector1">
                <a:avLst/>
              </a:prstGeom>
              <a:noFill/>
              <a:ln w="9525" cap="flat" cmpd="sng">
                <a:solidFill>
                  <a:srgbClr val="595959"/>
                </a:solidFill>
                <a:prstDash val="solid"/>
                <a:round/>
                <a:headEnd type="none" w="sm" len="sm"/>
                <a:tailEnd type="triangle" w="lg" len="lg"/>
              </a:ln>
            </p:spPr>
          </p:cxnSp>
          <p:cxnSp>
            <p:nvCxnSpPr>
              <p:cNvPr id="599" name="Google Shape;599;p68"/>
              <p:cNvCxnSpPr/>
              <p:nvPr/>
            </p:nvCxnSpPr>
            <p:spPr>
              <a:xfrm>
                <a:off x="6700497" y="4627540"/>
                <a:ext cx="376325" cy="98115"/>
              </a:xfrm>
              <a:prstGeom prst="straightConnector1">
                <a:avLst/>
              </a:prstGeom>
              <a:noFill/>
              <a:ln w="9525" cap="flat" cmpd="sng">
                <a:solidFill>
                  <a:srgbClr val="595959"/>
                </a:solidFill>
                <a:prstDash val="solid"/>
                <a:round/>
                <a:headEnd type="none" w="sm" len="sm"/>
                <a:tailEnd type="triangle" w="lg" len="lg"/>
              </a:ln>
            </p:spPr>
          </p:cxnSp>
          <p:cxnSp>
            <p:nvCxnSpPr>
              <p:cNvPr id="600" name="Google Shape;600;p68"/>
              <p:cNvCxnSpPr/>
              <p:nvPr/>
            </p:nvCxnSpPr>
            <p:spPr>
              <a:xfrm rot="10800000" flipH="1">
                <a:off x="3216943" y="2581365"/>
                <a:ext cx="394022" cy="2233746"/>
              </a:xfrm>
              <a:prstGeom prst="straightConnector1">
                <a:avLst/>
              </a:prstGeom>
              <a:noFill/>
              <a:ln w="9525" cap="flat" cmpd="sng">
                <a:solidFill>
                  <a:srgbClr val="595959"/>
                </a:solidFill>
                <a:prstDash val="solid"/>
                <a:round/>
                <a:headEnd type="none" w="sm" len="sm"/>
                <a:tailEnd type="triangle" w="lg" len="lg"/>
              </a:ln>
            </p:spPr>
          </p:cxnSp>
          <p:cxnSp>
            <p:nvCxnSpPr>
              <p:cNvPr id="601" name="Google Shape;601;p68"/>
              <p:cNvCxnSpPr/>
              <p:nvPr/>
            </p:nvCxnSpPr>
            <p:spPr>
              <a:xfrm rot="10800000" flipH="1">
                <a:off x="3216943" y="3090159"/>
                <a:ext cx="394022" cy="1724953"/>
              </a:xfrm>
              <a:prstGeom prst="straightConnector1">
                <a:avLst/>
              </a:prstGeom>
              <a:noFill/>
              <a:ln w="9525" cap="flat" cmpd="sng">
                <a:solidFill>
                  <a:srgbClr val="595959"/>
                </a:solidFill>
                <a:prstDash val="solid"/>
                <a:round/>
                <a:headEnd type="none" w="sm" len="sm"/>
                <a:tailEnd type="triangle" w="lg" len="lg"/>
              </a:ln>
            </p:spPr>
          </p:cxnSp>
          <p:cxnSp>
            <p:nvCxnSpPr>
              <p:cNvPr id="602" name="Google Shape;602;p68"/>
              <p:cNvCxnSpPr/>
              <p:nvPr/>
            </p:nvCxnSpPr>
            <p:spPr>
              <a:xfrm rot="10800000" flipH="1">
                <a:off x="3216857" y="3464374"/>
                <a:ext cx="401309" cy="1350710"/>
              </a:xfrm>
              <a:prstGeom prst="straightConnector1">
                <a:avLst/>
              </a:prstGeom>
              <a:noFill/>
              <a:ln w="9525" cap="flat" cmpd="sng">
                <a:solidFill>
                  <a:srgbClr val="595959"/>
                </a:solidFill>
                <a:prstDash val="solid"/>
                <a:round/>
                <a:headEnd type="none" w="sm" len="sm"/>
                <a:tailEnd type="triangle" w="lg" len="lg"/>
              </a:ln>
            </p:spPr>
          </p:cxnSp>
          <p:cxnSp>
            <p:nvCxnSpPr>
              <p:cNvPr id="603" name="Google Shape;603;p68"/>
              <p:cNvCxnSpPr/>
              <p:nvPr/>
            </p:nvCxnSpPr>
            <p:spPr>
              <a:xfrm rot="10800000" flipH="1">
                <a:off x="4647195" y="2874466"/>
                <a:ext cx="316467" cy="1487603"/>
              </a:xfrm>
              <a:prstGeom prst="straightConnector1">
                <a:avLst/>
              </a:prstGeom>
              <a:noFill/>
              <a:ln w="9525" cap="flat" cmpd="sng">
                <a:solidFill>
                  <a:srgbClr val="595959"/>
                </a:solidFill>
                <a:prstDash val="solid"/>
                <a:round/>
                <a:headEnd type="none" w="sm" len="sm"/>
                <a:tailEnd type="triangle" w="lg" len="lg"/>
              </a:ln>
            </p:spPr>
          </p:cxnSp>
          <p:cxnSp>
            <p:nvCxnSpPr>
              <p:cNvPr id="604" name="Google Shape;604;p68"/>
              <p:cNvCxnSpPr/>
              <p:nvPr/>
            </p:nvCxnSpPr>
            <p:spPr>
              <a:xfrm rot="10800000" flipH="1">
                <a:off x="4647195" y="3309348"/>
                <a:ext cx="316467" cy="1052721"/>
              </a:xfrm>
              <a:prstGeom prst="straightConnector1">
                <a:avLst/>
              </a:prstGeom>
              <a:noFill/>
              <a:ln w="9525" cap="flat" cmpd="sng">
                <a:solidFill>
                  <a:srgbClr val="595959"/>
                </a:solidFill>
                <a:prstDash val="solid"/>
                <a:round/>
                <a:headEnd type="none" w="sm" len="sm"/>
                <a:tailEnd type="triangle" w="lg" len="lg"/>
              </a:ln>
            </p:spPr>
          </p:cxnSp>
          <p:cxnSp>
            <p:nvCxnSpPr>
              <p:cNvPr id="605" name="Google Shape;605;p68"/>
              <p:cNvCxnSpPr/>
              <p:nvPr/>
            </p:nvCxnSpPr>
            <p:spPr>
              <a:xfrm>
                <a:off x="5300937" y="2874461"/>
                <a:ext cx="337027" cy="1472248"/>
              </a:xfrm>
              <a:prstGeom prst="straightConnector1">
                <a:avLst/>
              </a:prstGeom>
              <a:noFill/>
              <a:ln w="9525" cap="flat" cmpd="sng">
                <a:solidFill>
                  <a:srgbClr val="595959"/>
                </a:solidFill>
                <a:prstDash val="solid"/>
                <a:round/>
                <a:headEnd type="none" w="sm" len="sm"/>
                <a:tailEnd type="triangle" w="lg" len="lg"/>
              </a:ln>
            </p:spPr>
          </p:cxnSp>
          <p:cxnSp>
            <p:nvCxnSpPr>
              <p:cNvPr id="606" name="Google Shape;606;p68"/>
              <p:cNvCxnSpPr/>
              <p:nvPr/>
            </p:nvCxnSpPr>
            <p:spPr>
              <a:xfrm>
                <a:off x="5300937" y="3309567"/>
                <a:ext cx="337027" cy="1037626"/>
              </a:xfrm>
              <a:prstGeom prst="straightConnector1">
                <a:avLst/>
              </a:prstGeom>
              <a:noFill/>
              <a:ln w="9525" cap="flat" cmpd="sng">
                <a:solidFill>
                  <a:srgbClr val="595959"/>
                </a:solidFill>
                <a:prstDash val="solid"/>
                <a:round/>
                <a:headEnd type="none" w="sm" len="sm"/>
                <a:tailEnd type="triangle" w="lg" len="lg"/>
              </a:ln>
            </p:spPr>
          </p:cxnSp>
          <p:cxnSp>
            <p:nvCxnSpPr>
              <p:cNvPr id="607" name="Google Shape;607;p68"/>
              <p:cNvCxnSpPr/>
              <p:nvPr/>
            </p:nvCxnSpPr>
            <p:spPr>
              <a:xfrm>
                <a:off x="6700497" y="2554750"/>
                <a:ext cx="376325" cy="2171026"/>
              </a:xfrm>
              <a:prstGeom prst="straightConnector1">
                <a:avLst/>
              </a:prstGeom>
              <a:noFill/>
              <a:ln w="9525" cap="flat" cmpd="sng">
                <a:solidFill>
                  <a:srgbClr val="595959"/>
                </a:solidFill>
                <a:prstDash val="solid"/>
                <a:round/>
                <a:headEnd type="none" w="sm" len="sm"/>
                <a:tailEnd type="triangle" w="lg" len="lg"/>
              </a:ln>
            </p:spPr>
          </p:cxnSp>
          <p:cxnSp>
            <p:nvCxnSpPr>
              <p:cNvPr id="608" name="Google Shape;608;p68"/>
              <p:cNvCxnSpPr/>
              <p:nvPr/>
            </p:nvCxnSpPr>
            <p:spPr>
              <a:xfrm>
                <a:off x="6700497" y="2989934"/>
                <a:ext cx="376325" cy="1735884"/>
              </a:xfrm>
              <a:prstGeom prst="straightConnector1">
                <a:avLst/>
              </a:prstGeom>
              <a:noFill/>
              <a:ln w="9525" cap="flat" cmpd="sng">
                <a:solidFill>
                  <a:srgbClr val="595959"/>
                </a:solidFill>
                <a:prstDash val="solid"/>
                <a:round/>
                <a:headEnd type="none" w="sm" len="sm"/>
                <a:tailEnd type="triangle" w="lg" len="lg"/>
              </a:ln>
            </p:spPr>
          </p:cxnSp>
          <p:cxnSp>
            <p:nvCxnSpPr>
              <p:cNvPr id="609" name="Google Shape;609;p68"/>
              <p:cNvCxnSpPr/>
              <p:nvPr/>
            </p:nvCxnSpPr>
            <p:spPr>
              <a:xfrm>
                <a:off x="6700497" y="3425118"/>
                <a:ext cx="376325" cy="1300221"/>
              </a:xfrm>
              <a:prstGeom prst="straightConnector1">
                <a:avLst/>
              </a:prstGeom>
              <a:noFill/>
              <a:ln w="9525" cap="flat" cmpd="sng">
                <a:solidFill>
                  <a:srgbClr val="595959"/>
                </a:solidFill>
                <a:prstDash val="solid"/>
                <a:round/>
                <a:headEnd type="none" w="sm" len="sm"/>
                <a:tailEnd type="triangle" w="lg" len="lg"/>
              </a:ln>
            </p:spPr>
          </p:cxnSp>
          <p:sp>
            <p:nvSpPr>
              <p:cNvPr id="610" name="Google Shape;610;p68"/>
              <p:cNvSpPr/>
              <p:nvPr/>
            </p:nvSpPr>
            <p:spPr>
              <a:xfrm>
                <a:off x="4802441" y="2001640"/>
                <a:ext cx="2681380" cy="3187677"/>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8"/>
              <p:cNvSpPr txBox="1"/>
              <p:nvPr/>
            </p:nvSpPr>
            <p:spPr>
              <a:xfrm>
                <a:off x="4048786" y="30693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2" name="Google Shape;612;p68"/>
              <p:cNvSpPr txBox="1"/>
              <p:nvPr/>
            </p:nvSpPr>
            <p:spPr>
              <a:xfrm>
                <a:off x="3923863" y="306845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3" name="Google Shape;613;p68"/>
              <p:cNvSpPr txBox="1"/>
              <p:nvPr/>
            </p:nvSpPr>
            <p:spPr>
              <a:xfrm>
                <a:off x="4163777" y="306845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4" name="Google Shape;614;p68"/>
              <p:cNvSpPr txBox="1"/>
              <p:nvPr/>
            </p:nvSpPr>
            <p:spPr>
              <a:xfrm>
                <a:off x="4020767" y="35164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5" name="Google Shape;615;p68"/>
              <p:cNvSpPr txBox="1"/>
              <p:nvPr/>
            </p:nvSpPr>
            <p:spPr>
              <a:xfrm>
                <a:off x="3895845" y="35155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6" name="Google Shape;616;p68"/>
              <p:cNvSpPr txBox="1"/>
              <p:nvPr/>
            </p:nvSpPr>
            <p:spPr>
              <a:xfrm>
                <a:off x="4141361" y="35155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7" name="Google Shape;617;p68"/>
              <p:cNvSpPr txBox="1"/>
              <p:nvPr/>
            </p:nvSpPr>
            <p:spPr>
              <a:xfrm rot="-1551638">
                <a:off x="4009767" y="4340983"/>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8" name="Google Shape;618;p68"/>
              <p:cNvSpPr txBox="1"/>
              <p:nvPr/>
            </p:nvSpPr>
            <p:spPr>
              <a:xfrm rot="-1551638">
                <a:off x="3897037" y="4394399"/>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9" name="Google Shape;619;p68"/>
              <p:cNvSpPr txBox="1"/>
              <p:nvPr/>
            </p:nvSpPr>
            <p:spPr>
              <a:xfrm rot="-1551638">
                <a:off x="4117783" y="4287770"/>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0" name="Google Shape;620;p68"/>
              <p:cNvSpPr txBox="1"/>
              <p:nvPr/>
            </p:nvSpPr>
            <p:spPr>
              <a:xfrm>
                <a:off x="6116296" y="25945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1" name="Google Shape;621;p68"/>
              <p:cNvSpPr txBox="1"/>
              <p:nvPr/>
            </p:nvSpPr>
            <p:spPr>
              <a:xfrm>
                <a:off x="5991373" y="25936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2" name="Google Shape;622;p68"/>
              <p:cNvSpPr txBox="1"/>
              <p:nvPr/>
            </p:nvSpPr>
            <p:spPr>
              <a:xfrm>
                <a:off x="6253700" y="25936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3" name="Google Shape;623;p68"/>
              <p:cNvSpPr txBox="1"/>
              <p:nvPr/>
            </p:nvSpPr>
            <p:spPr>
              <a:xfrm>
                <a:off x="6112856" y="30582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4" name="Google Shape;624;p68"/>
              <p:cNvSpPr txBox="1"/>
              <p:nvPr/>
            </p:nvSpPr>
            <p:spPr>
              <a:xfrm>
                <a:off x="5987934" y="30573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5" name="Google Shape;625;p68"/>
              <p:cNvSpPr txBox="1"/>
              <p:nvPr/>
            </p:nvSpPr>
            <p:spPr>
              <a:xfrm>
                <a:off x="6250261" y="30573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6" name="Google Shape;626;p68"/>
              <p:cNvSpPr txBox="1"/>
              <p:nvPr/>
            </p:nvSpPr>
            <p:spPr>
              <a:xfrm>
                <a:off x="6278273" y="331898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7" name="Google Shape;627;p68"/>
              <p:cNvSpPr txBox="1"/>
              <p:nvPr/>
            </p:nvSpPr>
            <p:spPr>
              <a:xfrm rot="1329117">
                <a:off x="6103314" y="4316127"/>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8" name="Google Shape;628;p68"/>
              <p:cNvSpPr txBox="1"/>
              <p:nvPr/>
            </p:nvSpPr>
            <p:spPr>
              <a:xfrm rot="1329117">
                <a:off x="5988149" y="4268096"/>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9" name="Google Shape;629;p68"/>
              <p:cNvSpPr txBox="1"/>
              <p:nvPr/>
            </p:nvSpPr>
            <p:spPr>
              <a:xfrm rot="1329117">
                <a:off x="6230738" y="4367147"/>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30" name="Google Shape;630;p68"/>
              <p:cNvSpPr/>
              <p:nvPr/>
            </p:nvSpPr>
            <p:spPr>
              <a:xfrm>
                <a:off x="3618166" y="242681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8"/>
              <p:cNvSpPr/>
              <p:nvPr/>
            </p:nvSpPr>
            <p:spPr>
              <a:xfrm>
                <a:off x="3618166" y="2861925"/>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8"/>
              <p:cNvSpPr/>
              <p:nvPr/>
            </p:nvSpPr>
            <p:spPr>
              <a:xfrm>
                <a:off x="3618166" y="3297032"/>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8"/>
              <p:cNvSpPr/>
              <p:nvPr/>
            </p:nvSpPr>
            <p:spPr>
              <a:xfrm>
                <a:off x="3618166" y="448055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8"/>
              <p:cNvSpPr/>
              <p:nvPr/>
            </p:nvSpPr>
            <p:spPr>
              <a:xfrm>
                <a:off x="4301256" y="2643637"/>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8"/>
              <p:cNvSpPr/>
              <p:nvPr/>
            </p:nvSpPr>
            <p:spPr>
              <a:xfrm>
                <a:off x="4301256" y="3078743"/>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8"/>
              <p:cNvSpPr/>
              <p:nvPr/>
            </p:nvSpPr>
            <p:spPr>
              <a:xfrm>
                <a:off x="4301256" y="351384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8"/>
              <p:cNvSpPr/>
              <p:nvPr/>
            </p:nvSpPr>
            <p:spPr>
              <a:xfrm>
                <a:off x="4301256" y="419628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8"/>
              <p:cNvSpPr/>
              <p:nvPr/>
            </p:nvSpPr>
            <p:spPr>
              <a:xfrm>
                <a:off x="2879765" y="391955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9" name="Google Shape;639;p68"/>
              <p:cNvCxnSpPr/>
              <p:nvPr/>
            </p:nvCxnSpPr>
            <p:spPr>
              <a:xfrm rot="10800000" flipH="1">
                <a:off x="3216943" y="3014331"/>
                <a:ext cx="394022" cy="1072500"/>
              </a:xfrm>
              <a:prstGeom prst="straightConnector1">
                <a:avLst/>
              </a:prstGeom>
              <a:noFill/>
              <a:ln w="9525" cap="flat" cmpd="sng">
                <a:solidFill>
                  <a:srgbClr val="595959"/>
                </a:solidFill>
                <a:prstDash val="solid"/>
                <a:round/>
                <a:headEnd type="none" w="sm" len="sm"/>
                <a:tailEnd type="triangle" w="lg" len="lg"/>
              </a:ln>
            </p:spPr>
          </p:cxnSp>
          <p:cxnSp>
            <p:nvCxnSpPr>
              <p:cNvPr id="640" name="Google Shape;640;p68"/>
              <p:cNvCxnSpPr/>
              <p:nvPr/>
            </p:nvCxnSpPr>
            <p:spPr>
              <a:xfrm rot="10800000" flipH="1">
                <a:off x="3216943" y="3884354"/>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641" name="Google Shape;641;p68"/>
              <p:cNvCxnSpPr/>
              <p:nvPr/>
            </p:nvCxnSpPr>
            <p:spPr>
              <a:xfrm rot="10800000" flipH="1">
                <a:off x="3216943" y="3449212"/>
                <a:ext cx="394022" cy="637618"/>
              </a:xfrm>
              <a:prstGeom prst="straightConnector1">
                <a:avLst/>
              </a:prstGeom>
              <a:noFill/>
              <a:ln w="9525" cap="flat" cmpd="sng">
                <a:solidFill>
                  <a:srgbClr val="595959"/>
                </a:solidFill>
                <a:prstDash val="solid"/>
                <a:round/>
                <a:headEnd type="none" w="sm" len="sm"/>
                <a:tailEnd type="triangle" w="lg" len="lg"/>
              </a:ln>
            </p:spPr>
          </p:cxnSp>
          <p:sp>
            <p:nvSpPr>
              <p:cNvPr id="642" name="Google Shape;642;p68"/>
              <p:cNvSpPr/>
              <p:nvPr/>
            </p:nvSpPr>
            <p:spPr>
              <a:xfrm>
                <a:off x="3618166" y="3729802"/>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3" name="Google Shape;643;p68"/>
              <p:cNvCxnSpPr/>
              <p:nvPr/>
            </p:nvCxnSpPr>
            <p:spPr>
              <a:xfrm>
                <a:off x="3216792" y="2783918"/>
                <a:ext cx="401309" cy="1113100"/>
              </a:xfrm>
              <a:prstGeom prst="straightConnector1">
                <a:avLst/>
              </a:prstGeom>
              <a:noFill/>
              <a:ln w="9525" cap="flat" cmpd="sng">
                <a:solidFill>
                  <a:srgbClr val="595959"/>
                </a:solidFill>
                <a:prstDash val="solid"/>
                <a:round/>
                <a:headEnd type="none" w="sm" len="sm"/>
                <a:tailEnd type="triangle" w="lg" len="lg"/>
              </a:ln>
            </p:spPr>
          </p:cxnSp>
          <p:cxnSp>
            <p:nvCxnSpPr>
              <p:cNvPr id="644" name="Google Shape;644;p68"/>
              <p:cNvCxnSpPr/>
              <p:nvPr/>
            </p:nvCxnSpPr>
            <p:spPr>
              <a:xfrm>
                <a:off x="3216792" y="3219023"/>
                <a:ext cx="401309" cy="678218"/>
              </a:xfrm>
              <a:prstGeom prst="straightConnector1">
                <a:avLst/>
              </a:prstGeom>
              <a:noFill/>
              <a:ln w="9525" cap="flat" cmpd="sng">
                <a:solidFill>
                  <a:srgbClr val="595959"/>
                </a:solidFill>
                <a:prstDash val="solid"/>
                <a:round/>
                <a:headEnd type="none" w="sm" len="sm"/>
                <a:tailEnd type="triangle" w="lg" len="lg"/>
              </a:ln>
            </p:spPr>
          </p:cxnSp>
          <p:cxnSp>
            <p:nvCxnSpPr>
              <p:cNvPr id="645" name="Google Shape;645;p68"/>
              <p:cNvCxnSpPr/>
              <p:nvPr/>
            </p:nvCxnSpPr>
            <p:spPr>
              <a:xfrm>
                <a:off x="3216792" y="3654130"/>
                <a:ext cx="401309" cy="243076"/>
              </a:xfrm>
              <a:prstGeom prst="straightConnector1">
                <a:avLst/>
              </a:prstGeom>
              <a:noFill/>
              <a:ln w="9525" cap="flat" cmpd="sng">
                <a:solidFill>
                  <a:srgbClr val="595959"/>
                </a:solidFill>
                <a:prstDash val="solid"/>
                <a:round/>
                <a:headEnd type="none" w="sm" len="sm"/>
                <a:tailEnd type="triangle" w="lg" len="lg"/>
              </a:ln>
            </p:spPr>
          </p:cxnSp>
          <p:cxnSp>
            <p:nvCxnSpPr>
              <p:cNvPr id="646" name="Google Shape;646;p68"/>
              <p:cNvCxnSpPr/>
              <p:nvPr/>
            </p:nvCxnSpPr>
            <p:spPr>
              <a:xfrm>
                <a:off x="3216792" y="4086900"/>
                <a:ext cx="401309" cy="561104"/>
              </a:xfrm>
              <a:prstGeom prst="straightConnector1">
                <a:avLst/>
              </a:prstGeom>
              <a:noFill/>
              <a:ln w="9525" cap="flat" cmpd="sng">
                <a:solidFill>
                  <a:srgbClr val="595959"/>
                </a:solidFill>
                <a:prstDash val="solid"/>
                <a:round/>
                <a:headEnd type="none" w="sm" len="sm"/>
                <a:tailEnd type="triangle" w="lg" len="lg"/>
              </a:ln>
            </p:spPr>
          </p:cxnSp>
          <p:cxnSp>
            <p:nvCxnSpPr>
              <p:cNvPr id="647" name="Google Shape;647;p68"/>
              <p:cNvCxnSpPr/>
              <p:nvPr/>
            </p:nvCxnSpPr>
            <p:spPr>
              <a:xfrm>
                <a:off x="3216792" y="3654130"/>
                <a:ext cx="401309" cy="993644"/>
              </a:xfrm>
              <a:prstGeom prst="straightConnector1">
                <a:avLst/>
              </a:prstGeom>
              <a:noFill/>
              <a:ln w="9525" cap="flat" cmpd="sng">
                <a:solidFill>
                  <a:srgbClr val="595959"/>
                </a:solidFill>
                <a:prstDash val="solid"/>
                <a:round/>
                <a:headEnd type="none" w="sm" len="sm"/>
                <a:tailEnd type="triangle" w="lg" len="lg"/>
              </a:ln>
            </p:spPr>
          </p:cxnSp>
          <p:cxnSp>
            <p:nvCxnSpPr>
              <p:cNvPr id="648" name="Google Shape;648;p68"/>
              <p:cNvCxnSpPr/>
              <p:nvPr/>
            </p:nvCxnSpPr>
            <p:spPr>
              <a:xfrm>
                <a:off x="3216792" y="3219023"/>
                <a:ext cx="450757" cy="1310631"/>
              </a:xfrm>
              <a:prstGeom prst="straightConnector1">
                <a:avLst/>
              </a:prstGeom>
              <a:noFill/>
              <a:ln w="9525" cap="flat" cmpd="sng">
                <a:solidFill>
                  <a:srgbClr val="595959"/>
                </a:solidFill>
                <a:prstDash val="solid"/>
                <a:round/>
                <a:headEnd type="none" w="sm" len="sm"/>
                <a:tailEnd type="triangle" w="lg" len="lg"/>
              </a:ln>
            </p:spPr>
          </p:cxnSp>
          <p:cxnSp>
            <p:nvCxnSpPr>
              <p:cNvPr id="649" name="Google Shape;649;p68"/>
              <p:cNvCxnSpPr/>
              <p:nvPr/>
            </p:nvCxnSpPr>
            <p:spPr>
              <a:xfrm>
                <a:off x="3216792" y="2783918"/>
                <a:ext cx="450757" cy="1745773"/>
              </a:xfrm>
              <a:prstGeom prst="straightConnector1">
                <a:avLst/>
              </a:prstGeom>
              <a:noFill/>
              <a:ln w="9525" cap="flat" cmpd="sng">
                <a:solidFill>
                  <a:srgbClr val="595959"/>
                </a:solidFill>
                <a:prstDash val="solid"/>
                <a:round/>
                <a:headEnd type="none" w="sm" len="sm"/>
                <a:tailEnd type="triangle" w="lg" len="lg"/>
              </a:ln>
            </p:spPr>
          </p:cxnSp>
          <p:cxnSp>
            <p:nvCxnSpPr>
              <p:cNvPr id="650" name="Google Shape;650;p68"/>
              <p:cNvCxnSpPr/>
              <p:nvPr/>
            </p:nvCxnSpPr>
            <p:spPr>
              <a:xfrm>
                <a:off x="3216792" y="2348811"/>
                <a:ext cx="450757" cy="2180655"/>
              </a:xfrm>
              <a:prstGeom prst="straightConnector1">
                <a:avLst/>
              </a:prstGeom>
              <a:noFill/>
              <a:ln w="9525" cap="flat" cmpd="sng">
                <a:solidFill>
                  <a:srgbClr val="595959"/>
                </a:solidFill>
                <a:prstDash val="solid"/>
                <a:round/>
                <a:headEnd type="none" w="sm" len="sm"/>
                <a:tailEnd type="triangle" w="lg" len="lg"/>
              </a:ln>
            </p:spPr>
          </p:cxnSp>
          <p:sp>
            <p:nvSpPr>
              <p:cNvPr id="651" name="Google Shape;651;p68"/>
              <p:cNvSpPr txBox="1"/>
              <p:nvPr/>
            </p:nvSpPr>
            <p:spPr>
              <a:xfrm>
                <a:off x="2977333" y="440807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2" name="Google Shape;652;p68"/>
              <p:cNvSpPr txBox="1"/>
              <p:nvPr/>
            </p:nvSpPr>
            <p:spPr>
              <a:xfrm>
                <a:off x="2977330" y="419844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3" name="Google Shape;653;p68"/>
              <p:cNvSpPr txBox="1"/>
              <p:nvPr/>
            </p:nvSpPr>
            <p:spPr>
              <a:xfrm>
                <a:off x="2976829" y="430113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4" name="Google Shape;654;p68"/>
              <p:cNvSpPr txBox="1"/>
              <p:nvPr/>
            </p:nvSpPr>
            <p:spPr>
              <a:xfrm>
                <a:off x="3708697" y="42118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5" name="Google Shape;655;p68"/>
              <p:cNvSpPr txBox="1"/>
              <p:nvPr/>
            </p:nvSpPr>
            <p:spPr>
              <a:xfrm>
                <a:off x="3708694" y="400225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6" name="Google Shape;656;p68"/>
              <p:cNvSpPr txBox="1"/>
              <p:nvPr/>
            </p:nvSpPr>
            <p:spPr>
              <a:xfrm>
                <a:off x="3708192" y="410494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7" name="Google Shape;657;p68"/>
              <p:cNvSpPr txBox="1"/>
              <p:nvPr/>
            </p:nvSpPr>
            <p:spPr>
              <a:xfrm>
                <a:off x="4385299" y="394449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8" name="Google Shape;658;p68"/>
              <p:cNvSpPr txBox="1"/>
              <p:nvPr/>
            </p:nvSpPr>
            <p:spPr>
              <a:xfrm>
                <a:off x="4385295" y="3734867"/>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9" name="Google Shape;659;p68"/>
              <p:cNvSpPr txBox="1"/>
              <p:nvPr/>
            </p:nvSpPr>
            <p:spPr>
              <a:xfrm>
                <a:off x="4384794" y="3837562"/>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0" name="Google Shape;660;p68"/>
              <p:cNvSpPr txBox="1"/>
              <p:nvPr/>
            </p:nvSpPr>
            <p:spPr>
              <a:xfrm>
                <a:off x="4047523" y="263510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1" name="Google Shape;661;p68"/>
              <p:cNvSpPr txBox="1"/>
              <p:nvPr/>
            </p:nvSpPr>
            <p:spPr>
              <a:xfrm>
                <a:off x="3922600" y="26341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2" name="Google Shape;662;p68"/>
              <p:cNvSpPr txBox="1"/>
              <p:nvPr/>
            </p:nvSpPr>
            <p:spPr>
              <a:xfrm>
                <a:off x="4162514" y="26341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663" name="Google Shape;663;p68"/>
              <p:cNvCxnSpPr/>
              <p:nvPr/>
            </p:nvCxnSpPr>
            <p:spPr>
              <a:xfrm>
                <a:off x="4638283" y="2810979"/>
                <a:ext cx="325576" cy="1336656"/>
              </a:xfrm>
              <a:prstGeom prst="straightConnector1">
                <a:avLst/>
              </a:prstGeom>
              <a:noFill/>
              <a:ln w="9525" cap="flat" cmpd="sng">
                <a:solidFill>
                  <a:srgbClr val="595959"/>
                </a:solidFill>
                <a:prstDash val="solid"/>
                <a:round/>
                <a:headEnd type="none" w="sm" len="sm"/>
                <a:tailEnd type="triangle" w="lg" len="lg"/>
              </a:ln>
            </p:spPr>
          </p:cxnSp>
          <p:cxnSp>
            <p:nvCxnSpPr>
              <p:cNvPr id="664" name="Google Shape;664;p68"/>
              <p:cNvCxnSpPr/>
              <p:nvPr/>
            </p:nvCxnSpPr>
            <p:spPr>
              <a:xfrm>
                <a:off x="4638283" y="3246085"/>
                <a:ext cx="325576" cy="901775"/>
              </a:xfrm>
              <a:prstGeom prst="straightConnector1">
                <a:avLst/>
              </a:prstGeom>
              <a:noFill/>
              <a:ln w="9525" cap="flat" cmpd="sng">
                <a:solidFill>
                  <a:srgbClr val="595959"/>
                </a:solidFill>
                <a:prstDash val="solid"/>
                <a:round/>
                <a:headEnd type="none" w="sm" len="sm"/>
                <a:tailEnd type="triangle" w="lg" len="lg"/>
              </a:ln>
            </p:spPr>
          </p:cxnSp>
          <p:cxnSp>
            <p:nvCxnSpPr>
              <p:cNvPr id="665" name="Google Shape;665;p68"/>
              <p:cNvCxnSpPr/>
              <p:nvPr/>
            </p:nvCxnSpPr>
            <p:spPr>
              <a:xfrm>
                <a:off x="4638283" y="3681191"/>
                <a:ext cx="325576" cy="466633"/>
              </a:xfrm>
              <a:prstGeom prst="straightConnector1">
                <a:avLst/>
              </a:prstGeom>
              <a:noFill/>
              <a:ln w="9525" cap="flat" cmpd="sng">
                <a:solidFill>
                  <a:srgbClr val="595959"/>
                </a:solidFill>
                <a:prstDash val="solid"/>
                <a:round/>
                <a:headEnd type="none" w="sm" len="sm"/>
                <a:tailEnd type="triangle" w="lg" len="lg"/>
              </a:ln>
            </p:spPr>
          </p:cxnSp>
          <p:sp>
            <p:nvSpPr>
              <p:cNvPr id="666" name="Google Shape;666;p68"/>
              <p:cNvSpPr txBox="1"/>
              <p:nvPr/>
            </p:nvSpPr>
            <p:spPr>
              <a:xfrm>
                <a:off x="5044506" y="368413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7" name="Google Shape;667;p68"/>
              <p:cNvSpPr txBox="1"/>
              <p:nvPr/>
            </p:nvSpPr>
            <p:spPr>
              <a:xfrm>
                <a:off x="5044504" y="347451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8" name="Google Shape;668;p68"/>
              <p:cNvSpPr txBox="1"/>
              <p:nvPr/>
            </p:nvSpPr>
            <p:spPr>
              <a:xfrm>
                <a:off x="5044002" y="357720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9" name="Google Shape;669;p68"/>
              <p:cNvSpPr/>
              <p:nvPr/>
            </p:nvSpPr>
            <p:spPr>
              <a:xfrm>
                <a:off x="6355135" y="2404576"/>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8"/>
              <p:cNvSpPr/>
              <p:nvPr/>
            </p:nvSpPr>
            <p:spPr>
              <a:xfrm>
                <a:off x="6354177" y="28281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68"/>
              <p:cNvSpPr/>
              <p:nvPr/>
            </p:nvSpPr>
            <p:spPr>
              <a:xfrm>
                <a:off x="6351194" y="3274051"/>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68"/>
              <p:cNvSpPr/>
              <p:nvPr/>
            </p:nvSpPr>
            <p:spPr>
              <a:xfrm>
                <a:off x="6355129" y="3743795"/>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68"/>
              <p:cNvSpPr/>
              <p:nvPr/>
            </p:nvSpPr>
            <p:spPr>
              <a:xfrm>
                <a:off x="6355129" y="4479804"/>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68"/>
              <p:cNvSpPr txBox="1"/>
              <p:nvPr/>
            </p:nvSpPr>
            <p:spPr>
              <a:xfrm>
                <a:off x="7126700" y="399103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75" name="Google Shape;675;p68"/>
              <p:cNvSpPr/>
              <p:nvPr/>
            </p:nvSpPr>
            <p:spPr>
              <a:xfrm>
                <a:off x="7027241" y="3925080"/>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8"/>
              <p:cNvSpPr/>
              <p:nvPr/>
            </p:nvSpPr>
            <p:spPr>
              <a:xfrm>
                <a:off x="5645743" y="2647647"/>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8"/>
              <p:cNvSpPr/>
              <p:nvPr/>
            </p:nvSpPr>
            <p:spPr>
              <a:xfrm>
                <a:off x="5645743" y="3082754"/>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8"/>
              <p:cNvSpPr/>
              <p:nvPr/>
            </p:nvSpPr>
            <p:spPr>
              <a:xfrm>
                <a:off x="5645743" y="3517859"/>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8"/>
              <p:cNvSpPr/>
              <p:nvPr/>
            </p:nvSpPr>
            <p:spPr>
              <a:xfrm>
                <a:off x="5645743" y="42002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0" name="Google Shape;680;p68"/>
              <p:cNvCxnSpPr/>
              <p:nvPr/>
            </p:nvCxnSpPr>
            <p:spPr>
              <a:xfrm rot="10800000" flipH="1">
                <a:off x="5300784" y="3685270"/>
                <a:ext cx="344834" cy="462469"/>
              </a:xfrm>
              <a:prstGeom prst="straightConnector1">
                <a:avLst/>
              </a:prstGeom>
              <a:noFill/>
              <a:ln w="9525" cap="flat" cmpd="sng">
                <a:solidFill>
                  <a:srgbClr val="595959"/>
                </a:solidFill>
                <a:prstDash val="solid"/>
                <a:round/>
                <a:headEnd type="none" w="sm" len="sm"/>
                <a:tailEnd type="triangle" w="lg" len="lg"/>
              </a:ln>
            </p:spPr>
          </p:cxnSp>
          <p:cxnSp>
            <p:nvCxnSpPr>
              <p:cNvPr id="681" name="Google Shape;681;p68"/>
              <p:cNvCxnSpPr/>
              <p:nvPr/>
            </p:nvCxnSpPr>
            <p:spPr>
              <a:xfrm rot="10800000" flipH="1">
                <a:off x="5300784" y="3250128"/>
                <a:ext cx="344834" cy="897611"/>
              </a:xfrm>
              <a:prstGeom prst="straightConnector1">
                <a:avLst/>
              </a:prstGeom>
              <a:noFill/>
              <a:ln w="9525" cap="flat" cmpd="sng">
                <a:solidFill>
                  <a:srgbClr val="595959"/>
                </a:solidFill>
                <a:prstDash val="solid"/>
                <a:round/>
                <a:headEnd type="none" w="sm" len="sm"/>
                <a:tailEnd type="triangle" w="lg" len="lg"/>
              </a:ln>
            </p:spPr>
          </p:cxnSp>
          <p:cxnSp>
            <p:nvCxnSpPr>
              <p:cNvPr id="682" name="Google Shape;682;p68"/>
              <p:cNvCxnSpPr/>
              <p:nvPr/>
            </p:nvCxnSpPr>
            <p:spPr>
              <a:xfrm rot="10800000" flipH="1">
                <a:off x="5300784" y="2814986"/>
                <a:ext cx="344834" cy="1332753"/>
              </a:xfrm>
              <a:prstGeom prst="straightConnector1">
                <a:avLst/>
              </a:prstGeom>
              <a:noFill/>
              <a:ln w="9525" cap="flat" cmpd="sng">
                <a:solidFill>
                  <a:srgbClr val="595959"/>
                </a:solidFill>
                <a:prstDash val="solid"/>
                <a:round/>
                <a:headEnd type="none" w="sm" len="sm"/>
                <a:tailEnd type="triangle" w="lg" len="lg"/>
              </a:ln>
            </p:spPr>
          </p:cxnSp>
          <p:cxnSp>
            <p:nvCxnSpPr>
              <p:cNvPr id="683" name="Google Shape;683;p68"/>
              <p:cNvCxnSpPr/>
              <p:nvPr/>
            </p:nvCxnSpPr>
            <p:spPr>
              <a:xfrm>
                <a:off x="6687294" y="3911066"/>
                <a:ext cx="389337" cy="814590"/>
              </a:xfrm>
              <a:prstGeom prst="straightConnector1">
                <a:avLst/>
              </a:prstGeom>
              <a:noFill/>
              <a:ln w="9525" cap="flat" cmpd="sng">
                <a:solidFill>
                  <a:srgbClr val="595959"/>
                </a:solidFill>
                <a:prstDash val="solid"/>
                <a:round/>
                <a:headEnd type="none" w="sm" len="sm"/>
                <a:tailEnd type="triangle" w="lg" len="lg"/>
              </a:ln>
            </p:spPr>
          </p:cxnSp>
          <p:cxnSp>
            <p:nvCxnSpPr>
              <p:cNvPr id="684" name="Google Shape;684;p68"/>
              <p:cNvCxnSpPr/>
              <p:nvPr/>
            </p:nvCxnSpPr>
            <p:spPr>
              <a:xfrm>
                <a:off x="6687294" y="3911066"/>
                <a:ext cx="331301" cy="181396"/>
              </a:xfrm>
              <a:prstGeom prst="straightConnector1">
                <a:avLst/>
              </a:prstGeom>
              <a:noFill/>
              <a:ln w="9525" cap="flat" cmpd="sng">
                <a:solidFill>
                  <a:srgbClr val="595959"/>
                </a:solidFill>
                <a:prstDash val="solid"/>
                <a:round/>
                <a:headEnd type="none" w="sm" len="sm"/>
                <a:tailEnd type="triangle" w="lg" len="lg"/>
              </a:ln>
            </p:spPr>
          </p:cxnSp>
          <p:cxnSp>
            <p:nvCxnSpPr>
              <p:cNvPr id="685" name="Google Shape;685;p68"/>
              <p:cNvCxnSpPr/>
              <p:nvPr/>
            </p:nvCxnSpPr>
            <p:spPr>
              <a:xfrm>
                <a:off x="6682706" y="3441321"/>
                <a:ext cx="335986" cy="650891"/>
              </a:xfrm>
              <a:prstGeom prst="straightConnector1">
                <a:avLst/>
              </a:prstGeom>
              <a:noFill/>
              <a:ln w="9525" cap="flat" cmpd="sng">
                <a:solidFill>
                  <a:srgbClr val="595959"/>
                </a:solidFill>
                <a:prstDash val="solid"/>
                <a:round/>
                <a:headEnd type="none" w="sm" len="sm"/>
                <a:tailEnd type="triangle" w="lg" len="lg"/>
              </a:ln>
            </p:spPr>
          </p:cxnSp>
          <p:cxnSp>
            <p:nvCxnSpPr>
              <p:cNvPr id="686" name="Google Shape;686;p68"/>
              <p:cNvCxnSpPr/>
              <p:nvPr/>
            </p:nvCxnSpPr>
            <p:spPr>
              <a:xfrm>
                <a:off x="6686184" y="2995464"/>
                <a:ext cx="332863" cy="1096964"/>
              </a:xfrm>
              <a:prstGeom prst="straightConnector1">
                <a:avLst/>
              </a:prstGeom>
              <a:noFill/>
              <a:ln w="9525" cap="flat" cmpd="sng">
                <a:solidFill>
                  <a:srgbClr val="595959"/>
                </a:solidFill>
                <a:prstDash val="solid"/>
                <a:round/>
                <a:headEnd type="none" w="sm" len="sm"/>
                <a:tailEnd type="triangle" w="lg" len="lg"/>
              </a:ln>
            </p:spPr>
          </p:cxnSp>
          <p:cxnSp>
            <p:nvCxnSpPr>
              <p:cNvPr id="687" name="Google Shape;687;p68"/>
              <p:cNvCxnSpPr/>
              <p:nvPr/>
            </p:nvCxnSpPr>
            <p:spPr>
              <a:xfrm>
                <a:off x="6687301" y="2571840"/>
                <a:ext cx="331301" cy="1520134"/>
              </a:xfrm>
              <a:prstGeom prst="straightConnector1">
                <a:avLst/>
              </a:prstGeom>
              <a:noFill/>
              <a:ln w="9525" cap="flat" cmpd="sng">
                <a:solidFill>
                  <a:srgbClr val="595959"/>
                </a:solidFill>
                <a:prstDash val="solid"/>
                <a:round/>
                <a:headEnd type="none" w="sm" len="sm"/>
                <a:tailEnd type="triangle" w="lg" len="lg"/>
              </a:ln>
            </p:spPr>
          </p:cxnSp>
          <p:cxnSp>
            <p:nvCxnSpPr>
              <p:cNvPr id="688" name="Google Shape;688;p68"/>
              <p:cNvCxnSpPr/>
              <p:nvPr/>
            </p:nvCxnSpPr>
            <p:spPr>
              <a:xfrm rot="10800000" flipH="1">
                <a:off x="6687294" y="4092221"/>
                <a:ext cx="331301" cy="554858"/>
              </a:xfrm>
              <a:prstGeom prst="straightConnector1">
                <a:avLst/>
              </a:prstGeom>
              <a:noFill/>
              <a:ln w="9525" cap="flat" cmpd="sng">
                <a:solidFill>
                  <a:srgbClr val="595959"/>
                </a:solidFill>
                <a:prstDash val="solid"/>
                <a:round/>
                <a:headEnd type="none" w="sm" len="sm"/>
                <a:tailEnd type="triangle" w="lg" len="lg"/>
              </a:ln>
            </p:spPr>
          </p:cxnSp>
          <p:cxnSp>
            <p:nvCxnSpPr>
              <p:cNvPr id="689" name="Google Shape;689;p68"/>
              <p:cNvCxnSpPr/>
              <p:nvPr/>
            </p:nvCxnSpPr>
            <p:spPr>
              <a:xfrm rot="10800000" flipH="1">
                <a:off x="6687294" y="3642505"/>
                <a:ext cx="331301" cy="1004574"/>
              </a:xfrm>
              <a:prstGeom prst="straightConnector1">
                <a:avLst/>
              </a:prstGeom>
              <a:noFill/>
              <a:ln w="9525" cap="flat" cmpd="sng">
                <a:solidFill>
                  <a:srgbClr val="595959"/>
                </a:solidFill>
                <a:prstDash val="solid"/>
                <a:round/>
                <a:headEnd type="none" w="sm" len="sm"/>
                <a:tailEnd type="triangle" w="lg" len="lg"/>
              </a:ln>
            </p:spPr>
          </p:cxnSp>
          <p:cxnSp>
            <p:nvCxnSpPr>
              <p:cNvPr id="690" name="Google Shape;690;p68"/>
              <p:cNvCxnSpPr/>
              <p:nvPr/>
            </p:nvCxnSpPr>
            <p:spPr>
              <a:xfrm rot="10800000" flipH="1">
                <a:off x="6687294" y="3207884"/>
                <a:ext cx="331301" cy="1439196"/>
              </a:xfrm>
              <a:prstGeom prst="straightConnector1">
                <a:avLst/>
              </a:prstGeom>
              <a:noFill/>
              <a:ln w="9525" cap="flat" cmpd="sng">
                <a:solidFill>
                  <a:srgbClr val="595959"/>
                </a:solidFill>
                <a:prstDash val="solid"/>
                <a:round/>
                <a:headEnd type="none" w="sm" len="sm"/>
                <a:tailEnd type="triangle" w="lg" len="lg"/>
              </a:ln>
            </p:spPr>
          </p:cxnSp>
          <p:cxnSp>
            <p:nvCxnSpPr>
              <p:cNvPr id="691" name="Google Shape;691;p68"/>
              <p:cNvCxnSpPr/>
              <p:nvPr/>
            </p:nvCxnSpPr>
            <p:spPr>
              <a:xfrm rot="10800000" flipH="1">
                <a:off x="6687294" y="2772482"/>
                <a:ext cx="331301" cy="1874598"/>
              </a:xfrm>
              <a:prstGeom prst="straightConnector1">
                <a:avLst/>
              </a:prstGeom>
              <a:noFill/>
              <a:ln w="9525" cap="flat" cmpd="sng">
                <a:solidFill>
                  <a:srgbClr val="595959"/>
                </a:solidFill>
                <a:prstDash val="solid"/>
                <a:round/>
                <a:headEnd type="none" w="sm" len="sm"/>
                <a:tailEnd type="triangle" w="lg" len="lg"/>
              </a:ln>
            </p:spPr>
          </p:cxnSp>
          <p:cxnSp>
            <p:nvCxnSpPr>
              <p:cNvPr id="692" name="Google Shape;692;p68"/>
              <p:cNvCxnSpPr/>
              <p:nvPr/>
            </p:nvCxnSpPr>
            <p:spPr>
              <a:xfrm rot="10800000" flipH="1">
                <a:off x="6687294" y="2337079"/>
                <a:ext cx="331301" cy="2310000"/>
              </a:xfrm>
              <a:prstGeom prst="straightConnector1">
                <a:avLst/>
              </a:prstGeom>
              <a:noFill/>
              <a:ln w="9525" cap="flat" cmpd="sng">
                <a:solidFill>
                  <a:srgbClr val="595959"/>
                </a:solidFill>
                <a:prstDash val="solid"/>
                <a:round/>
                <a:headEnd type="none" w="sm" len="sm"/>
                <a:tailEnd type="triangle" w="lg" len="lg"/>
              </a:ln>
            </p:spPr>
          </p:cxnSp>
          <p:sp>
            <p:nvSpPr>
              <p:cNvPr id="693" name="Google Shape;693;p68"/>
              <p:cNvSpPr txBox="1"/>
              <p:nvPr/>
            </p:nvSpPr>
            <p:spPr>
              <a:xfrm>
                <a:off x="6117768" y="351122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4" name="Google Shape;694;p68"/>
              <p:cNvSpPr txBox="1"/>
              <p:nvPr/>
            </p:nvSpPr>
            <p:spPr>
              <a:xfrm>
                <a:off x="5992845" y="35102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5" name="Google Shape;695;p68"/>
              <p:cNvSpPr txBox="1"/>
              <p:nvPr/>
            </p:nvSpPr>
            <p:spPr>
              <a:xfrm>
                <a:off x="6255172" y="35102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6" name="Google Shape;696;p68"/>
              <p:cNvSpPr txBox="1"/>
              <p:nvPr/>
            </p:nvSpPr>
            <p:spPr>
              <a:xfrm>
                <a:off x="5729079" y="3963872"/>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7" name="Google Shape;697;p68"/>
              <p:cNvSpPr txBox="1"/>
              <p:nvPr/>
            </p:nvSpPr>
            <p:spPr>
              <a:xfrm>
                <a:off x="5729075" y="375424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8" name="Google Shape;698;p68"/>
              <p:cNvSpPr txBox="1"/>
              <p:nvPr/>
            </p:nvSpPr>
            <p:spPr>
              <a:xfrm>
                <a:off x="5728574" y="38569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9" name="Google Shape;699;p68"/>
              <p:cNvSpPr txBox="1"/>
              <p:nvPr/>
            </p:nvSpPr>
            <p:spPr>
              <a:xfrm>
                <a:off x="6445273" y="4212155"/>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0" name="Google Shape;700;p68"/>
              <p:cNvSpPr txBox="1"/>
              <p:nvPr/>
            </p:nvSpPr>
            <p:spPr>
              <a:xfrm>
                <a:off x="6445270" y="400253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1" name="Google Shape;701;p68"/>
              <p:cNvSpPr txBox="1"/>
              <p:nvPr/>
            </p:nvSpPr>
            <p:spPr>
              <a:xfrm>
                <a:off x="6444768" y="410522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2" name="Google Shape;702;p68"/>
              <p:cNvSpPr txBox="1"/>
              <p:nvPr/>
            </p:nvSpPr>
            <p:spPr>
              <a:xfrm>
                <a:off x="7107746" y="4394835"/>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3" name="Google Shape;703;p68"/>
              <p:cNvSpPr txBox="1"/>
              <p:nvPr/>
            </p:nvSpPr>
            <p:spPr>
              <a:xfrm>
                <a:off x="7107743" y="418520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4" name="Google Shape;704;p68"/>
              <p:cNvSpPr txBox="1"/>
              <p:nvPr/>
            </p:nvSpPr>
            <p:spPr>
              <a:xfrm>
                <a:off x="7107241" y="428790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705" name="Google Shape;705;p68"/>
              <p:cNvCxnSpPr/>
              <p:nvPr/>
            </p:nvCxnSpPr>
            <p:spPr>
              <a:xfrm>
                <a:off x="3211131" y="2354209"/>
                <a:ext cx="407035" cy="239953"/>
              </a:xfrm>
              <a:prstGeom prst="straightConnector1">
                <a:avLst/>
              </a:prstGeom>
              <a:noFill/>
              <a:ln w="9525" cap="flat" cmpd="sng">
                <a:solidFill>
                  <a:srgbClr val="595959"/>
                </a:solidFill>
                <a:prstDash val="solid"/>
                <a:round/>
                <a:headEnd type="none" w="sm" len="sm"/>
                <a:tailEnd type="triangle" w="lg" len="lg"/>
              </a:ln>
            </p:spPr>
          </p:cxnSp>
          <p:cxnSp>
            <p:nvCxnSpPr>
              <p:cNvPr id="706" name="Google Shape;706;p68"/>
              <p:cNvCxnSpPr>
                <a:stCxn id="547" idx="2"/>
              </p:cNvCxnSpPr>
              <p:nvPr/>
            </p:nvCxnSpPr>
            <p:spPr>
              <a:xfrm rot="10800000">
                <a:off x="2660765" y="2780918"/>
                <a:ext cx="219000" cy="3000"/>
              </a:xfrm>
              <a:prstGeom prst="straightConnector1">
                <a:avLst/>
              </a:prstGeom>
              <a:noFill/>
              <a:ln w="9525" cap="flat" cmpd="sng">
                <a:solidFill>
                  <a:srgbClr val="595959"/>
                </a:solidFill>
                <a:prstDash val="solid"/>
                <a:round/>
                <a:headEnd type="none" w="sm" len="sm"/>
                <a:tailEnd type="none" w="sm" len="sm"/>
              </a:ln>
            </p:spPr>
          </p:cxnSp>
          <p:cxnSp>
            <p:nvCxnSpPr>
              <p:cNvPr id="707" name="Google Shape;707;p68"/>
              <p:cNvCxnSpPr>
                <a:stCxn id="549" idx="2"/>
                <a:endCxn id="708" idx="2"/>
              </p:cNvCxnSpPr>
              <p:nvPr/>
            </p:nvCxnSpPr>
            <p:spPr>
              <a:xfrm flipH="1">
                <a:off x="2639465" y="3654130"/>
                <a:ext cx="240300" cy="3900"/>
              </a:xfrm>
              <a:prstGeom prst="straightConnector1">
                <a:avLst/>
              </a:prstGeom>
              <a:noFill/>
              <a:ln w="9525" cap="flat" cmpd="sng">
                <a:solidFill>
                  <a:srgbClr val="595959"/>
                </a:solidFill>
                <a:prstDash val="solid"/>
                <a:round/>
                <a:headEnd type="none" w="sm" len="sm"/>
                <a:tailEnd type="none" w="sm" len="sm"/>
              </a:ln>
            </p:spPr>
          </p:cxnSp>
          <p:cxnSp>
            <p:nvCxnSpPr>
              <p:cNvPr id="709" name="Google Shape;709;p68"/>
              <p:cNvCxnSpPr>
                <a:stCxn id="638" idx="2"/>
              </p:cNvCxnSpPr>
              <p:nvPr/>
            </p:nvCxnSpPr>
            <p:spPr>
              <a:xfrm flipH="1">
                <a:off x="2654765" y="4086900"/>
                <a:ext cx="225000" cy="300"/>
              </a:xfrm>
              <a:prstGeom prst="straightConnector1">
                <a:avLst/>
              </a:prstGeom>
              <a:noFill/>
              <a:ln w="9525" cap="flat" cmpd="sng">
                <a:solidFill>
                  <a:srgbClr val="595959"/>
                </a:solidFill>
                <a:prstDash val="solid"/>
                <a:round/>
                <a:headEnd type="none" w="sm" len="sm"/>
                <a:tailEnd type="none" w="sm" len="sm"/>
              </a:ln>
            </p:spPr>
          </p:cxnSp>
          <p:cxnSp>
            <p:nvCxnSpPr>
              <p:cNvPr id="710" name="Google Shape;710;p68"/>
              <p:cNvCxnSpPr>
                <a:stCxn id="550" idx="2"/>
              </p:cNvCxnSpPr>
              <p:nvPr/>
            </p:nvCxnSpPr>
            <p:spPr>
              <a:xfrm flipH="1">
                <a:off x="2646065" y="4837657"/>
                <a:ext cx="233700" cy="6300"/>
              </a:xfrm>
              <a:prstGeom prst="straightConnector1">
                <a:avLst/>
              </a:prstGeom>
              <a:noFill/>
              <a:ln w="9525" cap="flat" cmpd="sng">
                <a:solidFill>
                  <a:srgbClr val="595959"/>
                </a:solidFill>
                <a:prstDash val="solid"/>
                <a:round/>
                <a:headEnd type="none" w="sm" len="sm"/>
                <a:tailEnd type="none" w="sm" len="sm"/>
              </a:ln>
            </p:spPr>
          </p:cxnSp>
          <p:cxnSp>
            <p:nvCxnSpPr>
              <p:cNvPr id="711" name="Google Shape;711;p68"/>
              <p:cNvCxnSpPr/>
              <p:nvPr/>
            </p:nvCxnSpPr>
            <p:spPr>
              <a:xfrm flipH="1">
                <a:off x="7368745" y="2337252"/>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2" name="Google Shape;712;p68"/>
              <p:cNvCxnSpPr/>
              <p:nvPr/>
            </p:nvCxnSpPr>
            <p:spPr>
              <a:xfrm flipH="1">
                <a:off x="7368745" y="2771418"/>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3" name="Google Shape;713;p68"/>
              <p:cNvCxnSpPr/>
              <p:nvPr/>
            </p:nvCxnSpPr>
            <p:spPr>
              <a:xfrm flipH="1">
                <a:off x="7368745" y="3205584"/>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4" name="Google Shape;714;p68"/>
              <p:cNvCxnSpPr/>
              <p:nvPr/>
            </p:nvCxnSpPr>
            <p:spPr>
              <a:xfrm flipH="1">
                <a:off x="7368745" y="3639750"/>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5" name="Google Shape;715;p68"/>
              <p:cNvCxnSpPr/>
              <p:nvPr/>
            </p:nvCxnSpPr>
            <p:spPr>
              <a:xfrm flipH="1">
                <a:off x="7368745" y="4073916"/>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6" name="Google Shape;716;p68"/>
              <p:cNvCxnSpPr/>
              <p:nvPr/>
            </p:nvCxnSpPr>
            <p:spPr>
              <a:xfrm flipH="1">
                <a:off x="7368745" y="4832205"/>
                <a:ext cx="180095" cy="521"/>
              </a:xfrm>
              <a:prstGeom prst="straightConnector1">
                <a:avLst/>
              </a:prstGeom>
              <a:noFill/>
              <a:ln w="9525" cap="flat" cmpd="sng">
                <a:solidFill>
                  <a:srgbClr val="595959"/>
                </a:solidFill>
                <a:prstDash val="solid"/>
                <a:round/>
                <a:headEnd type="none" w="sm" len="sm"/>
                <a:tailEnd type="none" w="sm" len="sm"/>
              </a:ln>
            </p:spPr>
          </p:cxnSp>
          <p:sp>
            <p:nvSpPr>
              <p:cNvPr id="708" name="Google Shape;708;p68"/>
              <p:cNvSpPr/>
              <p:nvPr/>
            </p:nvSpPr>
            <p:spPr>
              <a:xfrm>
                <a:off x="2530555" y="2133892"/>
                <a:ext cx="108973" cy="3047977"/>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8"/>
              <p:cNvSpPr txBox="1"/>
              <p:nvPr/>
            </p:nvSpPr>
            <p:spPr>
              <a:xfrm>
                <a:off x="2304846" y="427110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18" name="Google Shape;718;p68"/>
              <p:cNvSpPr txBox="1"/>
              <p:nvPr/>
            </p:nvSpPr>
            <p:spPr>
              <a:xfrm>
                <a:off x="9881074" y="2594929"/>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19" name="Google Shape;719;p68"/>
              <p:cNvSpPr txBox="1"/>
              <p:nvPr/>
            </p:nvSpPr>
            <p:spPr>
              <a:xfrm>
                <a:off x="9886026" y="3328894"/>
                <a:ext cx="216530" cy="18139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400"/>
                  <a:buFont typeface="Arial"/>
                  <a:buNone/>
                </a:pPr>
                <a:r>
                  <a:rPr lang="en-US" sz="14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0" name="Google Shape;720;p68"/>
              <p:cNvSpPr txBox="1"/>
              <p:nvPr/>
            </p:nvSpPr>
            <p:spPr>
              <a:xfrm>
                <a:off x="9881074" y="2217025"/>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1" name="Google Shape;721;p68"/>
              <p:cNvSpPr txBox="1"/>
              <p:nvPr/>
            </p:nvSpPr>
            <p:spPr>
              <a:xfrm>
                <a:off x="9877438" y="2951261"/>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2" name="Google Shape;722;p68"/>
              <p:cNvSpPr txBox="1"/>
              <p:nvPr/>
            </p:nvSpPr>
            <p:spPr>
              <a:xfrm>
                <a:off x="9861128" y="3654061"/>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3" name="Google Shape;723;p68"/>
              <p:cNvSpPr txBox="1"/>
              <p:nvPr/>
            </p:nvSpPr>
            <p:spPr>
              <a:xfrm>
                <a:off x="10465996" y="3809058"/>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endParaRPr sz="1800">
                  <a:solidFill>
                    <a:schemeClr val="lt1"/>
                  </a:solidFill>
                  <a:latin typeface="Arial"/>
                  <a:ea typeface="Arial"/>
                  <a:cs typeface="Arial"/>
                  <a:sym typeface="Arial"/>
                </a:endParaRPr>
              </a:p>
            </p:txBody>
          </p:sp>
          <p:sp>
            <p:nvSpPr>
              <p:cNvPr id="724" name="Google Shape;724;p68"/>
              <p:cNvSpPr txBox="1"/>
              <p:nvPr/>
            </p:nvSpPr>
            <p:spPr>
              <a:xfrm>
                <a:off x="10450836" y="4727728"/>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endParaRPr sz="1800">
                  <a:solidFill>
                    <a:schemeClr val="lt1"/>
                  </a:solidFill>
                  <a:latin typeface="Arial"/>
                  <a:ea typeface="Arial"/>
                  <a:cs typeface="Arial"/>
                  <a:sym typeface="Arial"/>
                </a:endParaRPr>
              </a:p>
            </p:txBody>
          </p:sp>
          <p:sp>
            <p:nvSpPr>
              <p:cNvPr id="725" name="Google Shape;725;p68"/>
              <p:cNvSpPr txBox="1"/>
              <p:nvPr/>
            </p:nvSpPr>
            <p:spPr>
              <a:xfrm>
                <a:off x="9826681" y="4736349"/>
                <a:ext cx="216530" cy="18139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400"/>
                  <a:buFont typeface="Arial"/>
                  <a:buNone/>
                </a:pPr>
                <a:r>
                  <a:rPr lang="en-US" sz="14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grpSp>
        <p:grpSp>
          <p:nvGrpSpPr>
            <p:cNvPr id="726" name="Google Shape;726;p68"/>
            <p:cNvGrpSpPr/>
            <p:nvPr/>
          </p:nvGrpSpPr>
          <p:grpSpPr>
            <a:xfrm>
              <a:off x="316003" y="1415954"/>
              <a:ext cx="9565071" cy="4107786"/>
              <a:chOff x="316003" y="1415954"/>
              <a:chExt cx="9565071" cy="4107786"/>
            </a:xfrm>
          </p:grpSpPr>
          <p:sp>
            <p:nvSpPr>
              <p:cNvPr id="727" name="Google Shape;727;p68"/>
              <p:cNvSpPr/>
              <p:nvPr/>
            </p:nvSpPr>
            <p:spPr>
              <a:xfrm>
                <a:off x="2790789" y="2000273"/>
                <a:ext cx="2639739" cy="3175848"/>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728" name="Google Shape;728;p68"/>
              <p:cNvSpPr txBox="1"/>
              <p:nvPr/>
            </p:nvSpPr>
            <p:spPr>
              <a:xfrm>
                <a:off x="2790789" y="1630983"/>
                <a:ext cx="2092429" cy="281073"/>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570" name="Google Shape;570;p68"/>
              <p:cNvSpPr txBox="1"/>
              <p:nvPr/>
            </p:nvSpPr>
            <p:spPr>
              <a:xfrm>
                <a:off x="2211279" y="2133892"/>
                <a:ext cx="433910" cy="4067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29" name="Google Shape;729;p68"/>
              <p:cNvSpPr txBox="1"/>
              <p:nvPr/>
            </p:nvSpPr>
            <p:spPr>
              <a:xfrm>
                <a:off x="2199799" y="2572031"/>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0" name="Google Shape;730;p68"/>
              <p:cNvSpPr txBox="1"/>
              <p:nvPr/>
            </p:nvSpPr>
            <p:spPr>
              <a:xfrm>
                <a:off x="2198789" y="298887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1" name="Google Shape;731;p68"/>
              <p:cNvSpPr txBox="1"/>
              <p:nvPr/>
            </p:nvSpPr>
            <p:spPr>
              <a:xfrm>
                <a:off x="2199955" y="3417796"/>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2" name="Google Shape;732;p68"/>
              <p:cNvSpPr txBox="1"/>
              <p:nvPr/>
            </p:nvSpPr>
            <p:spPr>
              <a:xfrm>
                <a:off x="2174859" y="3821022"/>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3" name="Google Shape;733;p68"/>
              <p:cNvSpPr txBox="1"/>
              <p:nvPr/>
            </p:nvSpPr>
            <p:spPr>
              <a:xfrm>
                <a:off x="2247850" y="460746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4" name="Google Shape;734;p68"/>
              <p:cNvSpPr/>
              <p:nvPr/>
            </p:nvSpPr>
            <p:spPr>
              <a:xfrm>
                <a:off x="2145464" y="2138950"/>
                <a:ext cx="93885" cy="30429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6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36215" y="5259324"/>
                <a:ext cx="1498359" cy="264416"/>
              </a:xfrm>
              <a:prstGeom prst="rect">
                <a:avLst/>
              </a:prstGeom>
              <a:noFill/>
              <a:ln>
                <a:noFill/>
              </a:ln>
            </p:spPr>
          </p:pic>
          <p:sp>
            <p:nvSpPr>
              <p:cNvPr id="736" name="Google Shape;736;p68"/>
              <p:cNvSpPr/>
              <p:nvPr/>
            </p:nvSpPr>
            <p:spPr>
              <a:xfrm>
                <a:off x="316003" y="1451044"/>
                <a:ext cx="1618004" cy="499685"/>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Input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sp>
            <p:nvSpPr>
              <p:cNvPr id="737" name="Google Shape;737;p68"/>
              <p:cNvSpPr/>
              <p:nvPr/>
            </p:nvSpPr>
            <p:spPr>
              <a:xfrm>
                <a:off x="8263070" y="1415954"/>
                <a:ext cx="1618004" cy="499685"/>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Reconstructed</a:t>
                </a:r>
                <a:endParaRPr sz="1800"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dirty="0">
                    <a:solidFill>
                      <a:srgbClr val="FFFFFF"/>
                    </a:solidFill>
                    <a:latin typeface="Calibri"/>
                    <a:ea typeface="Calibri"/>
                    <a:cs typeface="Calibri"/>
                    <a:sym typeface="Calibri"/>
                  </a:rPr>
                  <a:t>Data</a:t>
                </a:r>
                <a:endParaRPr sz="1800" b="0" i="0" u="none" strike="noStrike" cap="none" dirty="0">
                  <a:solidFill>
                    <a:srgbClr val="FFFFFF"/>
                  </a:solidFill>
                  <a:latin typeface="Calibri"/>
                  <a:ea typeface="Calibri"/>
                  <a:cs typeface="Calibri"/>
                  <a:sym typeface="Calibri"/>
                </a:endParaRPr>
              </a:p>
            </p:txBody>
          </p:sp>
          <p:sp>
            <p:nvSpPr>
              <p:cNvPr id="738" name="Google Shape;738;p68"/>
              <p:cNvSpPr txBox="1"/>
              <p:nvPr/>
            </p:nvSpPr>
            <p:spPr>
              <a:xfrm>
                <a:off x="5391392" y="1632350"/>
                <a:ext cx="2092429" cy="281073"/>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pSp>
      </p:grpSp>
      <p:cxnSp>
        <p:nvCxnSpPr>
          <p:cNvPr id="739" name="Google Shape;739;p68"/>
          <p:cNvCxnSpPr>
            <a:stCxn id="548" idx="2"/>
          </p:cNvCxnSpPr>
          <p:nvPr/>
        </p:nvCxnSpPr>
        <p:spPr>
          <a:xfrm rot="10800000">
            <a:off x="2927751" y="3141884"/>
            <a:ext cx="233700" cy="3000"/>
          </a:xfrm>
          <a:prstGeom prst="straightConnector1">
            <a:avLst/>
          </a:prstGeom>
          <a:noFill/>
          <a:ln w="9525" cap="flat" cmpd="sng">
            <a:solidFill>
              <a:srgbClr val="595959"/>
            </a:solidFill>
            <a:prstDash val="solid"/>
            <a:round/>
            <a:headEnd type="none" w="sm" len="sm"/>
            <a:tailEnd type="none" w="sm" len="sm"/>
          </a:ln>
        </p:spPr>
      </p:cxnSp>
      <p:graphicFrame>
        <p:nvGraphicFramePr>
          <p:cNvPr id="740" name="Google Shape;740;p68"/>
          <p:cNvGraphicFramePr/>
          <p:nvPr/>
        </p:nvGraphicFramePr>
        <p:xfrm>
          <a:off x="8521845" y="2022667"/>
          <a:ext cx="1623150" cy="3042990"/>
        </p:xfrm>
        <a:graphic>
          <a:graphicData uri="http://schemas.openxmlformats.org/drawingml/2006/table">
            <a:tbl>
              <a:tblPr>
                <a:noFill/>
                <a:tableStyleId>{6B1C7D19-FE8B-40DB-B740-7661BBF1F48A}</a:tableStyleId>
              </a:tblPr>
              <a:tblGrid>
                <a:gridCol w="811575">
                  <a:extLst>
                    <a:ext uri="{9D8B030D-6E8A-4147-A177-3AD203B41FA5}">
                      <a16:colId xmlns:a16="http://schemas.microsoft.com/office/drawing/2014/main" val="20000"/>
                    </a:ext>
                  </a:extLst>
                </a:gridCol>
                <a:gridCol w="8115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100">
                          <a:solidFill>
                            <a:schemeClr val="dk2"/>
                          </a:solidFill>
                        </a:rPr>
                        <a:t>duration</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100">
                          <a:solidFill>
                            <a:schemeClr val="dk2"/>
                          </a:solidFill>
                        </a:rPr>
                        <a:t>service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http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100">
                          <a:solidFill>
                            <a:schemeClr val="dk2"/>
                          </a:solidFill>
                        </a:rPr>
                        <a:t>flag</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SF (0)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70850">
                <a:tc gridSpan="2">
                  <a:txBody>
                    <a:bodyPr/>
                    <a:lstStyle/>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100">
                          <a:solidFill>
                            <a:schemeClr val="dk2"/>
                          </a:solidFill>
                        </a:rPr>
                        <a:t>dst_host_srv_rerror_rate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b="1">
                          <a:solidFill>
                            <a:schemeClr val="dk2"/>
                          </a:solidFill>
                        </a:rPr>
                        <a:t>1</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41" name="Google Shape;741;p68"/>
          <p:cNvSpPr txBox="1"/>
          <p:nvPr/>
        </p:nvSpPr>
        <p:spPr>
          <a:xfrm>
            <a:off x="7898343" y="2041621"/>
            <a:ext cx="433910" cy="4067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2" name="Google Shape;742;p68"/>
          <p:cNvSpPr txBox="1"/>
          <p:nvPr/>
        </p:nvSpPr>
        <p:spPr>
          <a:xfrm>
            <a:off x="7886863" y="2479760"/>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3" name="Google Shape;743;p68"/>
          <p:cNvSpPr txBox="1"/>
          <p:nvPr/>
        </p:nvSpPr>
        <p:spPr>
          <a:xfrm>
            <a:off x="7885853" y="2896604"/>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4" name="Google Shape;744;p68"/>
          <p:cNvSpPr txBox="1"/>
          <p:nvPr/>
        </p:nvSpPr>
        <p:spPr>
          <a:xfrm>
            <a:off x="7887019" y="332552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5" name="Google Shape;745;p68"/>
          <p:cNvSpPr txBox="1"/>
          <p:nvPr/>
        </p:nvSpPr>
        <p:spPr>
          <a:xfrm>
            <a:off x="7861923" y="3728751"/>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6" name="Google Shape;746;p68"/>
          <p:cNvSpPr txBox="1"/>
          <p:nvPr/>
        </p:nvSpPr>
        <p:spPr>
          <a:xfrm>
            <a:off x="7934914" y="4515194"/>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1800" b="1" i="0" u="none" strike="noStrike" cap="none" baseline="-25000">
                <a:solidFill>
                  <a:srgbClr val="000000"/>
                </a:solidFill>
                <a:latin typeface="Palatino Linotype"/>
                <a:ea typeface="Palatino Linotype"/>
                <a:cs typeface="Palatino Linotype"/>
                <a:sym typeface="Palatino Linotype"/>
              </a:rPr>
              <a:t>Yi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7" name="Google Shape;747;p68"/>
          <p:cNvSpPr/>
          <p:nvPr/>
        </p:nvSpPr>
        <p:spPr>
          <a:xfrm>
            <a:off x="7832528" y="2046679"/>
            <a:ext cx="93885" cy="30429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8"/>
          <p:cNvSpPr/>
          <p:nvPr/>
        </p:nvSpPr>
        <p:spPr>
          <a:xfrm>
            <a:off x="8217619" y="2041621"/>
            <a:ext cx="108973" cy="3047977"/>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8"/>
          <p:cNvSpPr txBox="1"/>
          <p:nvPr/>
        </p:nvSpPr>
        <p:spPr>
          <a:xfrm>
            <a:off x="7991910" y="417883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9"/>
          <p:cNvSpPr txBox="1">
            <a:spLocks noGrp="1"/>
          </p:cNvSpPr>
          <p:nvPr>
            <p:ph type="title"/>
          </p:nvPr>
        </p:nvSpPr>
        <p:spPr>
          <a:xfrm>
            <a:off x="0" y="49626"/>
            <a:ext cx="1097280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a:solidFill>
                  <a:schemeClr val="dk2"/>
                </a:solidFill>
                <a:latin typeface="Calibri"/>
                <a:ea typeface="Calibri"/>
                <a:cs typeface="Calibri"/>
                <a:sym typeface="Calibri"/>
              </a:rPr>
              <a:t>AUTOENCODER RECONSTRUCTION ERROR</a:t>
            </a:r>
            <a:endParaRPr sz="3600" b="1" i="0" u="none" strike="noStrike" cap="none">
              <a:solidFill>
                <a:schemeClr val="dk2"/>
              </a:solidFill>
              <a:latin typeface="Calibri"/>
              <a:ea typeface="Calibri"/>
              <a:cs typeface="Calibri"/>
              <a:sym typeface="Calibri"/>
            </a:endParaRPr>
          </a:p>
        </p:txBody>
      </p:sp>
      <p:grpSp>
        <p:nvGrpSpPr>
          <p:cNvPr id="755" name="Google Shape;755;p69"/>
          <p:cNvGrpSpPr/>
          <p:nvPr/>
        </p:nvGrpSpPr>
        <p:grpSpPr>
          <a:xfrm>
            <a:off x="1521564" y="1378159"/>
            <a:ext cx="8399672" cy="2691906"/>
            <a:chOff x="1317792" y="1571131"/>
            <a:chExt cx="8399672" cy="2691906"/>
          </a:xfrm>
        </p:grpSpPr>
        <p:sp>
          <p:nvSpPr>
            <p:cNvPr id="756" name="Google Shape;756;p69"/>
            <p:cNvSpPr txBox="1"/>
            <p:nvPr/>
          </p:nvSpPr>
          <p:spPr>
            <a:xfrm>
              <a:off x="3617357" y="3102863"/>
              <a:ext cx="239455" cy="4596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57" name="Google Shape;757;p69"/>
            <p:cNvSpPr/>
            <p:nvPr/>
          </p:nvSpPr>
          <p:spPr>
            <a:xfrm>
              <a:off x="3554140" y="1833509"/>
              <a:ext cx="1875518" cy="2185424"/>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758" name="Google Shape;758;p69"/>
            <p:cNvSpPr/>
            <p:nvPr/>
          </p:nvSpPr>
          <p:spPr>
            <a:xfrm>
              <a:off x="3617357" y="19622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69"/>
            <p:cNvSpPr/>
            <p:nvPr/>
          </p:nvSpPr>
          <p:spPr>
            <a:xfrm>
              <a:off x="3617357" y="227138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69"/>
            <p:cNvSpPr/>
            <p:nvPr/>
          </p:nvSpPr>
          <p:spPr>
            <a:xfrm>
              <a:off x="3617357" y="25805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69"/>
            <p:cNvSpPr/>
            <p:nvPr/>
          </p:nvSpPr>
          <p:spPr>
            <a:xfrm>
              <a:off x="3617357" y="28896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69"/>
            <p:cNvSpPr/>
            <p:nvPr/>
          </p:nvSpPr>
          <p:spPr>
            <a:xfrm>
              <a:off x="3617357" y="373055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69"/>
            <p:cNvSpPr/>
            <p:nvPr/>
          </p:nvSpPr>
          <p:spPr>
            <a:xfrm>
              <a:off x="5098020" y="233576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69"/>
            <p:cNvSpPr/>
            <p:nvPr/>
          </p:nvSpPr>
          <p:spPr>
            <a:xfrm>
              <a:off x="5098020" y="264490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9"/>
            <p:cNvSpPr/>
            <p:nvPr/>
          </p:nvSpPr>
          <p:spPr>
            <a:xfrm>
              <a:off x="5098020" y="3240374"/>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9"/>
            <p:cNvSpPr/>
            <p:nvPr/>
          </p:nvSpPr>
          <p:spPr>
            <a:xfrm>
              <a:off x="6564112" y="195408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9"/>
            <p:cNvSpPr/>
            <p:nvPr/>
          </p:nvSpPr>
          <p:spPr>
            <a:xfrm>
              <a:off x="6564112" y="226322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9"/>
            <p:cNvSpPr/>
            <p:nvPr/>
          </p:nvSpPr>
          <p:spPr>
            <a:xfrm>
              <a:off x="6564112" y="257236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9"/>
            <p:cNvSpPr/>
            <p:nvPr/>
          </p:nvSpPr>
          <p:spPr>
            <a:xfrm>
              <a:off x="6564112" y="288150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9"/>
            <p:cNvSpPr/>
            <p:nvPr/>
          </p:nvSpPr>
          <p:spPr>
            <a:xfrm>
              <a:off x="6564112" y="373508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9"/>
            <p:cNvSpPr txBox="1"/>
            <p:nvPr/>
          </p:nvSpPr>
          <p:spPr>
            <a:xfrm>
              <a:off x="3554140" y="1571131"/>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Encoder-Net</a:t>
              </a:r>
              <a:endParaRPr sz="1200" b="0" i="1" u="none" strike="noStrike" cap="none" baseline="-25000">
                <a:solidFill>
                  <a:schemeClr val="lt1"/>
                </a:solidFill>
                <a:latin typeface="Calibri"/>
                <a:ea typeface="Calibri"/>
                <a:cs typeface="Calibri"/>
                <a:sym typeface="Calibri"/>
              </a:endParaRPr>
            </a:p>
          </p:txBody>
        </p:sp>
        <p:cxnSp>
          <p:nvCxnSpPr>
            <p:cNvPr id="772" name="Google Shape;772;p69"/>
            <p:cNvCxnSpPr/>
            <p:nvPr/>
          </p:nvCxnSpPr>
          <p:spPr>
            <a:xfrm rot="10800000" flipH="1">
              <a:off x="3856920" y="224637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773" name="Google Shape;773;p69"/>
            <p:cNvCxnSpPr/>
            <p:nvPr/>
          </p:nvCxnSpPr>
          <p:spPr>
            <a:xfrm rot="10800000" flipH="1">
              <a:off x="3856920" y="2246350"/>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774" name="Google Shape;774;p69"/>
            <p:cNvCxnSpPr/>
            <p:nvPr/>
          </p:nvCxnSpPr>
          <p:spPr>
            <a:xfrm rot="10800000" flipH="1">
              <a:off x="3856920" y="224651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775" name="Google Shape;775;p69"/>
            <p:cNvCxnSpPr/>
            <p:nvPr/>
          </p:nvCxnSpPr>
          <p:spPr>
            <a:xfrm>
              <a:off x="3856920" y="208109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776" name="Google Shape;776;p69"/>
            <p:cNvCxnSpPr/>
            <p:nvPr/>
          </p:nvCxnSpPr>
          <p:spPr>
            <a:xfrm>
              <a:off x="3856920" y="239023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777" name="Google Shape;777;p69"/>
            <p:cNvCxnSpPr/>
            <p:nvPr/>
          </p:nvCxnSpPr>
          <p:spPr>
            <a:xfrm>
              <a:off x="3856920" y="239023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778" name="Google Shape;778;p69"/>
            <p:cNvCxnSpPr/>
            <p:nvPr/>
          </p:nvCxnSpPr>
          <p:spPr>
            <a:xfrm>
              <a:off x="3856920" y="2081094"/>
              <a:ext cx="279950" cy="783639"/>
            </a:xfrm>
            <a:prstGeom prst="straightConnector1">
              <a:avLst/>
            </a:prstGeom>
            <a:noFill/>
            <a:ln w="9525" cap="flat" cmpd="sng">
              <a:solidFill>
                <a:srgbClr val="595959"/>
              </a:solidFill>
              <a:prstDash val="solid"/>
              <a:round/>
              <a:headEnd type="none" w="sm" len="sm"/>
              <a:tailEnd type="triangle" w="lg" len="lg"/>
            </a:ln>
          </p:spPr>
        </p:cxnSp>
        <p:cxnSp>
          <p:nvCxnSpPr>
            <p:cNvPr id="779" name="Google Shape;779;p69"/>
            <p:cNvCxnSpPr/>
            <p:nvPr/>
          </p:nvCxnSpPr>
          <p:spPr>
            <a:xfrm>
              <a:off x="3856920" y="269937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780" name="Google Shape;780;p69"/>
            <p:cNvCxnSpPr/>
            <p:nvPr/>
          </p:nvCxnSpPr>
          <p:spPr>
            <a:xfrm rot="10800000" flipH="1">
              <a:off x="3856920" y="286465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781" name="Google Shape;781;p69"/>
            <p:cNvCxnSpPr/>
            <p:nvPr/>
          </p:nvCxnSpPr>
          <p:spPr>
            <a:xfrm rot="10800000" flipH="1">
              <a:off x="3856920" y="2555491"/>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782" name="Google Shape;782;p69"/>
            <p:cNvCxnSpPr/>
            <p:nvPr/>
          </p:nvCxnSpPr>
          <p:spPr>
            <a:xfrm flipH="1">
              <a:off x="3491156" y="2081143"/>
              <a:ext cx="127956" cy="370"/>
            </a:xfrm>
            <a:prstGeom prst="straightConnector1">
              <a:avLst/>
            </a:prstGeom>
            <a:noFill/>
            <a:ln w="9525" cap="flat" cmpd="sng">
              <a:solidFill>
                <a:srgbClr val="595959"/>
              </a:solidFill>
              <a:prstDash val="solid"/>
              <a:round/>
              <a:headEnd type="none" w="sm" len="sm"/>
              <a:tailEnd type="none" w="sm" len="sm"/>
            </a:ln>
          </p:spPr>
        </p:cxnSp>
        <p:cxnSp>
          <p:nvCxnSpPr>
            <p:cNvPr id="783" name="Google Shape;783;p69"/>
            <p:cNvCxnSpPr/>
            <p:nvPr/>
          </p:nvCxnSpPr>
          <p:spPr>
            <a:xfrm>
              <a:off x="3856812" y="2081143"/>
              <a:ext cx="285128" cy="1100016"/>
            </a:xfrm>
            <a:prstGeom prst="straightConnector1">
              <a:avLst/>
            </a:prstGeom>
            <a:noFill/>
            <a:ln w="9525" cap="flat" cmpd="sng">
              <a:solidFill>
                <a:srgbClr val="595959"/>
              </a:solidFill>
              <a:prstDash val="solid"/>
              <a:round/>
              <a:headEnd type="none" w="sm" len="sm"/>
              <a:tailEnd type="triangle" w="lg" len="lg"/>
            </a:ln>
          </p:spPr>
        </p:cxnSp>
        <p:cxnSp>
          <p:nvCxnSpPr>
            <p:cNvPr id="784" name="Google Shape;784;p69"/>
            <p:cNvCxnSpPr/>
            <p:nvPr/>
          </p:nvCxnSpPr>
          <p:spPr>
            <a:xfrm>
              <a:off x="4866773" y="2409510"/>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785" name="Google Shape;785;p69"/>
            <p:cNvCxnSpPr/>
            <p:nvPr/>
          </p:nvCxnSpPr>
          <p:spPr>
            <a:xfrm>
              <a:off x="4866773" y="2409510"/>
              <a:ext cx="231135" cy="354098"/>
            </a:xfrm>
            <a:prstGeom prst="straightConnector1">
              <a:avLst/>
            </a:prstGeom>
            <a:noFill/>
            <a:ln w="9525" cap="flat" cmpd="sng">
              <a:solidFill>
                <a:srgbClr val="595959"/>
              </a:solidFill>
              <a:prstDash val="solid"/>
              <a:round/>
              <a:headEnd type="none" w="sm" len="sm"/>
              <a:tailEnd type="triangle" w="lg" len="lg"/>
            </a:ln>
          </p:spPr>
        </p:cxnSp>
        <p:cxnSp>
          <p:nvCxnSpPr>
            <p:cNvPr id="786" name="Google Shape;786;p69"/>
            <p:cNvCxnSpPr/>
            <p:nvPr/>
          </p:nvCxnSpPr>
          <p:spPr>
            <a:xfrm rot="10800000" flipH="1">
              <a:off x="4866773" y="2454603"/>
              <a:ext cx="231319" cy="264048"/>
            </a:xfrm>
            <a:prstGeom prst="straightConnector1">
              <a:avLst/>
            </a:prstGeom>
            <a:noFill/>
            <a:ln w="9525" cap="flat" cmpd="sng">
              <a:solidFill>
                <a:srgbClr val="595959"/>
              </a:solidFill>
              <a:prstDash val="solid"/>
              <a:round/>
              <a:headEnd type="none" w="sm" len="sm"/>
              <a:tailEnd type="triangle" w="lg" len="lg"/>
            </a:ln>
          </p:spPr>
        </p:cxnSp>
        <p:cxnSp>
          <p:nvCxnSpPr>
            <p:cNvPr id="787" name="Google Shape;787;p69"/>
            <p:cNvCxnSpPr/>
            <p:nvPr/>
          </p:nvCxnSpPr>
          <p:spPr>
            <a:xfrm>
              <a:off x="4866773" y="2718651"/>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788" name="Google Shape;788;p69"/>
            <p:cNvCxnSpPr/>
            <p:nvPr/>
          </p:nvCxnSpPr>
          <p:spPr>
            <a:xfrm rot="10800000" flipH="1">
              <a:off x="4866773" y="2454762"/>
              <a:ext cx="231135" cy="573029"/>
            </a:xfrm>
            <a:prstGeom prst="straightConnector1">
              <a:avLst/>
            </a:prstGeom>
            <a:noFill/>
            <a:ln w="9525" cap="flat" cmpd="sng">
              <a:solidFill>
                <a:srgbClr val="595959"/>
              </a:solidFill>
              <a:prstDash val="solid"/>
              <a:round/>
              <a:headEnd type="none" w="sm" len="sm"/>
              <a:tailEnd type="triangle" w="lg" len="lg"/>
            </a:ln>
          </p:spPr>
        </p:cxnSp>
        <p:cxnSp>
          <p:nvCxnSpPr>
            <p:cNvPr id="789" name="Google Shape;789;p69"/>
            <p:cNvCxnSpPr/>
            <p:nvPr/>
          </p:nvCxnSpPr>
          <p:spPr>
            <a:xfrm rot="10800000" flipH="1">
              <a:off x="4866773" y="2763927"/>
              <a:ext cx="231135" cy="263863"/>
            </a:xfrm>
            <a:prstGeom prst="straightConnector1">
              <a:avLst/>
            </a:prstGeom>
            <a:noFill/>
            <a:ln w="9525" cap="flat" cmpd="sng">
              <a:solidFill>
                <a:srgbClr val="595959"/>
              </a:solidFill>
              <a:prstDash val="solid"/>
              <a:round/>
              <a:headEnd type="none" w="sm" len="sm"/>
              <a:tailEnd type="triangle" w="lg" len="lg"/>
            </a:ln>
          </p:spPr>
        </p:cxnSp>
        <p:cxnSp>
          <p:nvCxnSpPr>
            <p:cNvPr id="790" name="Google Shape;790;p69"/>
            <p:cNvCxnSpPr/>
            <p:nvPr/>
          </p:nvCxnSpPr>
          <p:spPr>
            <a:xfrm rot="10800000" flipH="1">
              <a:off x="5337564" y="241236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791" name="Google Shape;791;p69"/>
            <p:cNvCxnSpPr/>
            <p:nvPr/>
          </p:nvCxnSpPr>
          <p:spPr>
            <a:xfrm>
              <a:off x="5337564" y="2454863"/>
              <a:ext cx="245003" cy="266637"/>
            </a:xfrm>
            <a:prstGeom prst="straightConnector1">
              <a:avLst/>
            </a:prstGeom>
            <a:noFill/>
            <a:ln w="9525" cap="flat" cmpd="sng">
              <a:solidFill>
                <a:srgbClr val="595959"/>
              </a:solidFill>
              <a:prstDash val="solid"/>
              <a:round/>
              <a:headEnd type="none" w="sm" len="sm"/>
              <a:tailEnd type="triangle" w="lg" len="lg"/>
            </a:ln>
          </p:spPr>
        </p:cxnSp>
        <p:cxnSp>
          <p:nvCxnSpPr>
            <p:cNvPr id="792" name="Google Shape;792;p69"/>
            <p:cNvCxnSpPr/>
            <p:nvPr/>
          </p:nvCxnSpPr>
          <p:spPr>
            <a:xfrm>
              <a:off x="5337379" y="2454652"/>
              <a:ext cx="245188" cy="575987"/>
            </a:xfrm>
            <a:prstGeom prst="straightConnector1">
              <a:avLst/>
            </a:prstGeom>
            <a:noFill/>
            <a:ln w="9525" cap="flat" cmpd="sng">
              <a:solidFill>
                <a:srgbClr val="595959"/>
              </a:solidFill>
              <a:prstDash val="solid"/>
              <a:round/>
              <a:headEnd type="none" w="sm" len="sm"/>
              <a:tailEnd type="triangle" w="lg" len="lg"/>
            </a:ln>
          </p:spPr>
        </p:cxnSp>
        <p:cxnSp>
          <p:nvCxnSpPr>
            <p:cNvPr id="793" name="Google Shape;793;p69"/>
            <p:cNvCxnSpPr/>
            <p:nvPr/>
          </p:nvCxnSpPr>
          <p:spPr>
            <a:xfrm rot="10800000" flipH="1">
              <a:off x="5337564" y="2412360"/>
              <a:ext cx="245003" cy="351325"/>
            </a:xfrm>
            <a:prstGeom prst="straightConnector1">
              <a:avLst/>
            </a:prstGeom>
            <a:noFill/>
            <a:ln w="9525" cap="flat" cmpd="sng">
              <a:solidFill>
                <a:srgbClr val="595959"/>
              </a:solidFill>
              <a:prstDash val="solid"/>
              <a:round/>
              <a:headEnd type="none" w="sm" len="sm"/>
              <a:tailEnd type="triangle" w="lg" len="lg"/>
            </a:ln>
          </p:spPr>
        </p:cxnSp>
        <p:cxnSp>
          <p:nvCxnSpPr>
            <p:cNvPr id="794" name="Google Shape;794;p69"/>
            <p:cNvCxnSpPr/>
            <p:nvPr/>
          </p:nvCxnSpPr>
          <p:spPr>
            <a:xfrm rot="10800000" flipH="1">
              <a:off x="5337564" y="272150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795" name="Google Shape;795;p69"/>
            <p:cNvCxnSpPr/>
            <p:nvPr/>
          </p:nvCxnSpPr>
          <p:spPr>
            <a:xfrm>
              <a:off x="5337379" y="2764003"/>
              <a:ext cx="245188" cy="266637"/>
            </a:xfrm>
            <a:prstGeom prst="straightConnector1">
              <a:avLst/>
            </a:prstGeom>
            <a:noFill/>
            <a:ln w="9525" cap="flat" cmpd="sng">
              <a:solidFill>
                <a:srgbClr val="595959"/>
              </a:solidFill>
              <a:prstDash val="solid"/>
              <a:round/>
              <a:headEnd type="none" w="sm" len="sm"/>
              <a:tailEnd type="triangle" w="lg" len="lg"/>
            </a:ln>
          </p:spPr>
        </p:cxnSp>
        <p:cxnSp>
          <p:nvCxnSpPr>
            <p:cNvPr id="796" name="Google Shape;796;p69"/>
            <p:cNvCxnSpPr/>
            <p:nvPr/>
          </p:nvCxnSpPr>
          <p:spPr>
            <a:xfrm rot="10800000" flipH="1">
              <a:off x="6331902" y="2072912"/>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797" name="Google Shape;797;p69"/>
            <p:cNvCxnSpPr/>
            <p:nvPr/>
          </p:nvCxnSpPr>
          <p:spPr>
            <a:xfrm>
              <a:off x="6331902" y="2227495"/>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798" name="Google Shape;798;p69"/>
            <p:cNvCxnSpPr/>
            <p:nvPr/>
          </p:nvCxnSpPr>
          <p:spPr>
            <a:xfrm>
              <a:off x="6331902" y="222749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799" name="Google Shape;799;p69"/>
            <p:cNvCxnSpPr/>
            <p:nvPr/>
          </p:nvCxnSpPr>
          <p:spPr>
            <a:xfrm>
              <a:off x="6331902" y="2227495"/>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800" name="Google Shape;800;p69"/>
            <p:cNvCxnSpPr/>
            <p:nvPr/>
          </p:nvCxnSpPr>
          <p:spPr>
            <a:xfrm rot="10800000" flipH="1">
              <a:off x="6331902" y="2072703"/>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1" name="Google Shape;801;p69"/>
            <p:cNvCxnSpPr/>
            <p:nvPr/>
          </p:nvCxnSpPr>
          <p:spPr>
            <a:xfrm rot="10800000" flipH="1">
              <a:off x="6331902" y="2382053"/>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2" name="Google Shape;802;p69"/>
            <p:cNvCxnSpPr/>
            <p:nvPr/>
          </p:nvCxnSpPr>
          <p:spPr>
            <a:xfrm>
              <a:off x="6331902" y="253663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3" name="Google Shape;803;p69"/>
            <p:cNvCxnSpPr/>
            <p:nvPr/>
          </p:nvCxnSpPr>
          <p:spPr>
            <a:xfrm>
              <a:off x="6331902" y="2536636"/>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4" name="Google Shape;804;p69"/>
            <p:cNvCxnSpPr/>
            <p:nvPr/>
          </p:nvCxnSpPr>
          <p:spPr>
            <a:xfrm rot="10800000" flipH="1">
              <a:off x="6331902" y="2072864"/>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805" name="Google Shape;805;p69"/>
            <p:cNvCxnSpPr/>
            <p:nvPr/>
          </p:nvCxnSpPr>
          <p:spPr>
            <a:xfrm rot="10800000" flipH="1">
              <a:off x="6331902" y="238184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6" name="Google Shape;806;p69"/>
            <p:cNvCxnSpPr/>
            <p:nvPr/>
          </p:nvCxnSpPr>
          <p:spPr>
            <a:xfrm rot="10800000" flipH="1">
              <a:off x="6331902" y="269119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7" name="Google Shape;807;p69"/>
            <p:cNvCxnSpPr/>
            <p:nvPr/>
          </p:nvCxnSpPr>
          <p:spPr>
            <a:xfrm>
              <a:off x="6331902" y="2845778"/>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8" name="Google Shape;808;p69"/>
            <p:cNvCxnSpPr/>
            <p:nvPr/>
          </p:nvCxnSpPr>
          <p:spPr>
            <a:xfrm rot="10800000" flipH="1">
              <a:off x="3856920" y="3705545"/>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809" name="Google Shape;809;p69"/>
            <p:cNvCxnSpPr/>
            <p:nvPr/>
          </p:nvCxnSpPr>
          <p:spPr>
            <a:xfrm rot="10800000" flipH="1">
              <a:off x="4873105" y="3359371"/>
              <a:ext cx="224848" cy="152179"/>
            </a:xfrm>
            <a:prstGeom prst="straightConnector1">
              <a:avLst/>
            </a:prstGeom>
            <a:noFill/>
            <a:ln w="9525" cap="flat" cmpd="sng">
              <a:solidFill>
                <a:srgbClr val="595959"/>
              </a:solidFill>
              <a:prstDash val="solid"/>
              <a:round/>
              <a:headEnd type="none" w="sm" len="sm"/>
              <a:tailEnd type="triangle" w="lg" len="lg"/>
            </a:ln>
          </p:spPr>
        </p:cxnSp>
        <p:cxnSp>
          <p:nvCxnSpPr>
            <p:cNvPr id="810" name="Google Shape;810;p69"/>
            <p:cNvCxnSpPr/>
            <p:nvPr/>
          </p:nvCxnSpPr>
          <p:spPr>
            <a:xfrm>
              <a:off x="5337584" y="3359220"/>
              <a:ext cx="239455" cy="141639"/>
            </a:xfrm>
            <a:prstGeom prst="straightConnector1">
              <a:avLst/>
            </a:prstGeom>
            <a:noFill/>
            <a:ln w="9525" cap="flat" cmpd="sng">
              <a:solidFill>
                <a:srgbClr val="595959"/>
              </a:solidFill>
              <a:prstDash val="solid"/>
              <a:round/>
              <a:headEnd type="none" w="sm" len="sm"/>
              <a:tailEnd type="triangle" w="lg" len="lg"/>
            </a:ln>
          </p:spPr>
        </p:cxnSp>
        <p:cxnSp>
          <p:nvCxnSpPr>
            <p:cNvPr id="811" name="Google Shape;811;p69"/>
            <p:cNvCxnSpPr/>
            <p:nvPr/>
          </p:nvCxnSpPr>
          <p:spPr>
            <a:xfrm>
              <a:off x="6331963" y="3700165"/>
              <a:ext cx="267376" cy="69710"/>
            </a:xfrm>
            <a:prstGeom prst="straightConnector1">
              <a:avLst/>
            </a:prstGeom>
            <a:noFill/>
            <a:ln w="9525" cap="flat" cmpd="sng">
              <a:solidFill>
                <a:srgbClr val="595959"/>
              </a:solidFill>
              <a:prstDash val="solid"/>
              <a:round/>
              <a:headEnd type="none" w="sm" len="sm"/>
              <a:tailEnd type="triangle" w="lg" len="lg"/>
            </a:ln>
          </p:spPr>
        </p:cxnSp>
        <p:cxnSp>
          <p:nvCxnSpPr>
            <p:cNvPr id="812" name="Google Shape;812;p69"/>
            <p:cNvCxnSpPr/>
            <p:nvPr/>
          </p:nvCxnSpPr>
          <p:spPr>
            <a:xfrm rot="10800000" flipH="1">
              <a:off x="3856920" y="2246371"/>
              <a:ext cx="279950" cy="1587062"/>
            </a:xfrm>
            <a:prstGeom prst="straightConnector1">
              <a:avLst/>
            </a:prstGeom>
            <a:noFill/>
            <a:ln w="9525" cap="flat" cmpd="sng">
              <a:solidFill>
                <a:srgbClr val="595959"/>
              </a:solidFill>
              <a:prstDash val="solid"/>
              <a:round/>
              <a:headEnd type="none" w="sm" len="sm"/>
              <a:tailEnd type="triangle" w="lg" len="lg"/>
            </a:ln>
          </p:spPr>
        </p:cxnSp>
        <p:cxnSp>
          <p:nvCxnSpPr>
            <p:cNvPr id="813" name="Google Shape;813;p69"/>
            <p:cNvCxnSpPr/>
            <p:nvPr/>
          </p:nvCxnSpPr>
          <p:spPr>
            <a:xfrm rot="10800000" flipH="1">
              <a:off x="3856920" y="2607866"/>
              <a:ext cx="279950" cy="1225568"/>
            </a:xfrm>
            <a:prstGeom prst="straightConnector1">
              <a:avLst/>
            </a:prstGeom>
            <a:noFill/>
            <a:ln w="9525" cap="flat" cmpd="sng">
              <a:solidFill>
                <a:srgbClr val="595959"/>
              </a:solidFill>
              <a:prstDash val="solid"/>
              <a:round/>
              <a:headEnd type="none" w="sm" len="sm"/>
              <a:tailEnd type="triangle" w="lg" len="lg"/>
            </a:ln>
          </p:spPr>
        </p:cxnSp>
        <p:cxnSp>
          <p:nvCxnSpPr>
            <p:cNvPr id="814" name="Google Shape;814;p69"/>
            <p:cNvCxnSpPr/>
            <p:nvPr/>
          </p:nvCxnSpPr>
          <p:spPr>
            <a:xfrm rot="10800000" flipH="1">
              <a:off x="3856858" y="2873743"/>
              <a:ext cx="285128" cy="959671"/>
            </a:xfrm>
            <a:prstGeom prst="straightConnector1">
              <a:avLst/>
            </a:prstGeom>
            <a:noFill/>
            <a:ln w="9525" cap="flat" cmpd="sng">
              <a:solidFill>
                <a:srgbClr val="595959"/>
              </a:solidFill>
              <a:prstDash val="solid"/>
              <a:round/>
              <a:headEnd type="none" w="sm" len="sm"/>
              <a:tailEnd type="triangle" w="lg" len="lg"/>
            </a:ln>
          </p:spPr>
        </p:cxnSp>
        <p:cxnSp>
          <p:nvCxnSpPr>
            <p:cNvPr id="815" name="Google Shape;815;p69"/>
            <p:cNvCxnSpPr/>
            <p:nvPr/>
          </p:nvCxnSpPr>
          <p:spPr>
            <a:xfrm rot="10800000" flipH="1">
              <a:off x="4873105" y="2454617"/>
              <a:ext cx="224848" cy="1056932"/>
            </a:xfrm>
            <a:prstGeom prst="straightConnector1">
              <a:avLst/>
            </a:prstGeom>
            <a:noFill/>
            <a:ln w="9525" cap="flat" cmpd="sng">
              <a:solidFill>
                <a:srgbClr val="595959"/>
              </a:solidFill>
              <a:prstDash val="solid"/>
              <a:round/>
              <a:headEnd type="none" w="sm" len="sm"/>
              <a:tailEnd type="triangle" w="lg" len="lg"/>
            </a:ln>
          </p:spPr>
        </p:cxnSp>
        <p:cxnSp>
          <p:nvCxnSpPr>
            <p:cNvPr id="816" name="Google Shape;816;p69"/>
            <p:cNvCxnSpPr/>
            <p:nvPr/>
          </p:nvCxnSpPr>
          <p:spPr>
            <a:xfrm rot="10800000" flipH="1">
              <a:off x="4873105" y="2763598"/>
              <a:ext cx="224848" cy="747951"/>
            </a:xfrm>
            <a:prstGeom prst="straightConnector1">
              <a:avLst/>
            </a:prstGeom>
            <a:noFill/>
            <a:ln w="9525" cap="flat" cmpd="sng">
              <a:solidFill>
                <a:srgbClr val="595959"/>
              </a:solidFill>
              <a:prstDash val="solid"/>
              <a:round/>
              <a:headEnd type="none" w="sm" len="sm"/>
              <a:tailEnd type="triangle" w="lg" len="lg"/>
            </a:ln>
          </p:spPr>
        </p:cxnSp>
        <p:cxnSp>
          <p:nvCxnSpPr>
            <p:cNvPr id="817" name="Google Shape;817;p69"/>
            <p:cNvCxnSpPr/>
            <p:nvPr/>
          </p:nvCxnSpPr>
          <p:spPr>
            <a:xfrm>
              <a:off x="5337584" y="2454614"/>
              <a:ext cx="239455" cy="1046023"/>
            </a:xfrm>
            <a:prstGeom prst="straightConnector1">
              <a:avLst/>
            </a:prstGeom>
            <a:noFill/>
            <a:ln w="9525" cap="flat" cmpd="sng">
              <a:solidFill>
                <a:srgbClr val="595959"/>
              </a:solidFill>
              <a:prstDash val="solid"/>
              <a:round/>
              <a:headEnd type="none" w="sm" len="sm"/>
              <a:tailEnd type="triangle" w="lg" len="lg"/>
            </a:ln>
          </p:spPr>
        </p:cxnSp>
        <p:cxnSp>
          <p:nvCxnSpPr>
            <p:cNvPr id="818" name="Google Shape;818;p69"/>
            <p:cNvCxnSpPr/>
            <p:nvPr/>
          </p:nvCxnSpPr>
          <p:spPr>
            <a:xfrm>
              <a:off x="5337584" y="2763754"/>
              <a:ext cx="239455" cy="737227"/>
            </a:xfrm>
            <a:prstGeom prst="straightConnector1">
              <a:avLst/>
            </a:prstGeom>
            <a:noFill/>
            <a:ln w="9525" cap="flat" cmpd="sng">
              <a:solidFill>
                <a:srgbClr val="595959"/>
              </a:solidFill>
              <a:prstDash val="solid"/>
              <a:round/>
              <a:headEnd type="none" w="sm" len="sm"/>
              <a:tailEnd type="triangle" w="lg" len="lg"/>
            </a:ln>
          </p:spPr>
        </p:cxnSp>
        <p:cxnSp>
          <p:nvCxnSpPr>
            <p:cNvPr id="819" name="Google Shape;819;p69"/>
            <p:cNvCxnSpPr/>
            <p:nvPr/>
          </p:nvCxnSpPr>
          <p:spPr>
            <a:xfrm>
              <a:off x="6331963" y="2227461"/>
              <a:ext cx="267376" cy="1542500"/>
            </a:xfrm>
            <a:prstGeom prst="straightConnector1">
              <a:avLst/>
            </a:prstGeom>
            <a:noFill/>
            <a:ln w="9525" cap="flat" cmpd="sng">
              <a:solidFill>
                <a:srgbClr val="595959"/>
              </a:solidFill>
              <a:prstDash val="solid"/>
              <a:round/>
              <a:headEnd type="none" w="sm" len="sm"/>
              <a:tailEnd type="triangle" w="lg" len="lg"/>
            </a:ln>
          </p:spPr>
        </p:cxnSp>
        <p:cxnSp>
          <p:nvCxnSpPr>
            <p:cNvPr id="820" name="Google Shape;820;p69"/>
            <p:cNvCxnSpPr/>
            <p:nvPr/>
          </p:nvCxnSpPr>
          <p:spPr>
            <a:xfrm>
              <a:off x="6331963" y="2536657"/>
              <a:ext cx="267376" cy="1233334"/>
            </a:xfrm>
            <a:prstGeom prst="straightConnector1">
              <a:avLst/>
            </a:prstGeom>
            <a:noFill/>
            <a:ln w="9525" cap="flat" cmpd="sng">
              <a:solidFill>
                <a:srgbClr val="595959"/>
              </a:solidFill>
              <a:prstDash val="solid"/>
              <a:round/>
              <a:headEnd type="none" w="sm" len="sm"/>
              <a:tailEnd type="triangle" w="lg" len="lg"/>
            </a:ln>
          </p:spPr>
        </p:cxnSp>
        <p:cxnSp>
          <p:nvCxnSpPr>
            <p:cNvPr id="821" name="Google Shape;821;p69"/>
            <p:cNvCxnSpPr/>
            <p:nvPr/>
          </p:nvCxnSpPr>
          <p:spPr>
            <a:xfrm>
              <a:off x="6331963" y="2845852"/>
              <a:ext cx="267376" cy="923799"/>
            </a:xfrm>
            <a:prstGeom prst="straightConnector1">
              <a:avLst/>
            </a:prstGeom>
            <a:noFill/>
            <a:ln w="9525" cap="flat" cmpd="sng">
              <a:solidFill>
                <a:srgbClr val="595959"/>
              </a:solidFill>
              <a:prstDash val="solid"/>
              <a:round/>
              <a:headEnd type="none" w="sm" len="sm"/>
              <a:tailEnd type="triangle" w="lg" len="lg"/>
            </a:ln>
          </p:spPr>
        </p:cxnSp>
        <p:sp>
          <p:nvSpPr>
            <p:cNvPr id="822" name="Google Shape;822;p69"/>
            <p:cNvSpPr/>
            <p:nvPr/>
          </p:nvSpPr>
          <p:spPr>
            <a:xfrm>
              <a:off x="4983406" y="1884867"/>
              <a:ext cx="1905103" cy="2185424"/>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9"/>
            <p:cNvSpPr txBox="1"/>
            <p:nvPr/>
          </p:nvSpPr>
          <p:spPr>
            <a:xfrm>
              <a:off x="4447939" y="25931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4" name="Google Shape;824;p69"/>
            <p:cNvSpPr txBox="1"/>
            <p:nvPr/>
          </p:nvSpPr>
          <p:spPr>
            <a:xfrm>
              <a:off x="4359182"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5" name="Google Shape;825;p69"/>
            <p:cNvSpPr txBox="1"/>
            <p:nvPr/>
          </p:nvSpPr>
          <p:spPr>
            <a:xfrm>
              <a:off x="4529639"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6" name="Google Shape;826;p69"/>
            <p:cNvSpPr txBox="1"/>
            <p:nvPr/>
          </p:nvSpPr>
          <p:spPr>
            <a:xfrm>
              <a:off x="4428031" y="291075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7" name="Google Shape;827;p69"/>
            <p:cNvSpPr txBox="1"/>
            <p:nvPr/>
          </p:nvSpPr>
          <p:spPr>
            <a:xfrm>
              <a:off x="4339275"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8" name="Google Shape;828;p69"/>
            <p:cNvSpPr txBox="1"/>
            <p:nvPr/>
          </p:nvSpPr>
          <p:spPr>
            <a:xfrm>
              <a:off x="4513713"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9" name="Google Shape;829;p69"/>
            <p:cNvSpPr txBox="1"/>
            <p:nvPr/>
          </p:nvSpPr>
          <p:spPr>
            <a:xfrm rot="-1551638">
              <a:off x="4420216" y="3496568"/>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0" name="Google Shape;830;p69"/>
            <p:cNvSpPr txBox="1"/>
            <p:nvPr/>
          </p:nvSpPr>
          <p:spPr>
            <a:xfrm rot="-1551638">
              <a:off x="4340122" y="3534520"/>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1" name="Google Shape;831;p69"/>
            <p:cNvSpPr txBox="1"/>
            <p:nvPr/>
          </p:nvSpPr>
          <p:spPr>
            <a:xfrm rot="-1551638">
              <a:off x="4496961" y="3458761"/>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2" name="Google Shape;832;p69"/>
            <p:cNvSpPr txBox="1"/>
            <p:nvPr/>
          </p:nvSpPr>
          <p:spPr>
            <a:xfrm>
              <a:off x="5916892" y="225575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3" name="Google Shape;833;p69"/>
            <p:cNvSpPr txBox="1"/>
            <p:nvPr/>
          </p:nvSpPr>
          <p:spPr>
            <a:xfrm>
              <a:off x="5828135"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4" name="Google Shape;834;p69"/>
            <p:cNvSpPr txBox="1"/>
            <p:nvPr/>
          </p:nvSpPr>
          <p:spPr>
            <a:xfrm>
              <a:off x="6014516"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5" name="Google Shape;835;p69"/>
            <p:cNvSpPr txBox="1"/>
            <p:nvPr/>
          </p:nvSpPr>
          <p:spPr>
            <a:xfrm>
              <a:off x="5914448" y="258521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6" name="Google Shape;836;p69"/>
            <p:cNvSpPr txBox="1"/>
            <p:nvPr/>
          </p:nvSpPr>
          <p:spPr>
            <a:xfrm>
              <a:off x="5825691"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7" name="Google Shape;837;p69"/>
            <p:cNvSpPr txBox="1"/>
            <p:nvPr/>
          </p:nvSpPr>
          <p:spPr>
            <a:xfrm>
              <a:off x="6012073"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8" name="Google Shape;838;p69"/>
            <p:cNvSpPr txBox="1"/>
            <p:nvPr/>
          </p:nvSpPr>
          <p:spPr>
            <a:xfrm>
              <a:off x="6031976" y="277044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9" name="Google Shape;839;p69"/>
            <p:cNvSpPr txBox="1"/>
            <p:nvPr/>
          </p:nvSpPr>
          <p:spPr>
            <a:xfrm rot="1329117">
              <a:off x="5907668" y="347890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0" name="Google Shape;840;p69"/>
            <p:cNvSpPr txBox="1"/>
            <p:nvPr/>
          </p:nvSpPr>
          <p:spPr>
            <a:xfrm rot="1329117">
              <a:off x="5825844" y="3444782"/>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1" name="Google Shape;841;p69"/>
            <p:cNvSpPr txBox="1"/>
            <p:nvPr/>
          </p:nvSpPr>
          <p:spPr>
            <a:xfrm rot="1329117">
              <a:off x="5998202" y="351515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2" name="Google Shape;842;p69"/>
            <p:cNvSpPr/>
            <p:nvPr/>
          </p:nvSpPr>
          <p:spPr>
            <a:xfrm>
              <a:off x="4141986" y="21365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9"/>
            <p:cNvSpPr/>
            <p:nvPr/>
          </p:nvSpPr>
          <p:spPr>
            <a:xfrm>
              <a:off x="4141986" y="244570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69"/>
            <p:cNvSpPr/>
            <p:nvPr/>
          </p:nvSpPr>
          <p:spPr>
            <a:xfrm>
              <a:off x="4141986" y="27548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69"/>
            <p:cNvSpPr/>
            <p:nvPr/>
          </p:nvSpPr>
          <p:spPr>
            <a:xfrm>
              <a:off x="4141986" y="3595736"/>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9"/>
            <p:cNvSpPr/>
            <p:nvPr/>
          </p:nvSpPr>
          <p:spPr>
            <a:xfrm>
              <a:off x="4627317" y="229061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9"/>
            <p:cNvSpPr/>
            <p:nvPr/>
          </p:nvSpPr>
          <p:spPr>
            <a:xfrm>
              <a:off x="4627317" y="259975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9"/>
            <p:cNvSpPr/>
            <p:nvPr/>
          </p:nvSpPr>
          <p:spPr>
            <a:xfrm>
              <a:off x="4627317" y="290889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9"/>
            <p:cNvSpPr/>
            <p:nvPr/>
          </p:nvSpPr>
          <p:spPr>
            <a:xfrm>
              <a:off x="4627317" y="3393763"/>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9"/>
            <p:cNvSpPr/>
            <p:nvPr/>
          </p:nvSpPr>
          <p:spPr>
            <a:xfrm>
              <a:off x="3617357" y="3197149"/>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1" name="Google Shape;851;p69"/>
            <p:cNvCxnSpPr/>
            <p:nvPr/>
          </p:nvCxnSpPr>
          <p:spPr>
            <a:xfrm rot="10800000" flipH="1">
              <a:off x="3856920" y="255399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852" name="Google Shape;852;p69"/>
            <p:cNvCxnSpPr/>
            <p:nvPr/>
          </p:nvCxnSpPr>
          <p:spPr>
            <a:xfrm rot="10800000" flipH="1">
              <a:off x="3856920" y="3172137"/>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853" name="Google Shape;853;p69"/>
            <p:cNvCxnSpPr/>
            <p:nvPr/>
          </p:nvCxnSpPr>
          <p:spPr>
            <a:xfrm rot="10800000" flipH="1">
              <a:off x="3856920" y="2862971"/>
              <a:ext cx="279950" cy="453024"/>
            </a:xfrm>
            <a:prstGeom prst="straightConnector1">
              <a:avLst/>
            </a:prstGeom>
            <a:noFill/>
            <a:ln w="9525" cap="flat" cmpd="sng">
              <a:solidFill>
                <a:srgbClr val="595959"/>
              </a:solidFill>
              <a:prstDash val="solid"/>
              <a:round/>
              <a:headEnd type="none" w="sm" len="sm"/>
              <a:tailEnd type="triangle" w="lg" len="lg"/>
            </a:ln>
          </p:spPr>
        </p:cxnSp>
        <p:sp>
          <p:nvSpPr>
            <p:cNvPr id="854" name="Google Shape;854;p69"/>
            <p:cNvSpPr/>
            <p:nvPr/>
          </p:nvSpPr>
          <p:spPr>
            <a:xfrm>
              <a:off x="4141986" y="30623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5" name="Google Shape;855;p69"/>
            <p:cNvCxnSpPr/>
            <p:nvPr/>
          </p:nvCxnSpPr>
          <p:spPr>
            <a:xfrm>
              <a:off x="3856812" y="2390284"/>
              <a:ext cx="285128" cy="790850"/>
            </a:xfrm>
            <a:prstGeom prst="straightConnector1">
              <a:avLst/>
            </a:prstGeom>
            <a:noFill/>
            <a:ln w="9525" cap="flat" cmpd="sng">
              <a:solidFill>
                <a:srgbClr val="595959"/>
              </a:solidFill>
              <a:prstDash val="solid"/>
              <a:round/>
              <a:headEnd type="none" w="sm" len="sm"/>
              <a:tailEnd type="triangle" w="lg" len="lg"/>
            </a:ln>
          </p:spPr>
        </p:cxnSp>
        <p:cxnSp>
          <p:nvCxnSpPr>
            <p:cNvPr id="856" name="Google Shape;856;p69"/>
            <p:cNvCxnSpPr/>
            <p:nvPr/>
          </p:nvCxnSpPr>
          <p:spPr>
            <a:xfrm>
              <a:off x="3856812" y="2699423"/>
              <a:ext cx="285128" cy="481869"/>
            </a:xfrm>
            <a:prstGeom prst="straightConnector1">
              <a:avLst/>
            </a:prstGeom>
            <a:noFill/>
            <a:ln w="9525" cap="flat" cmpd="sng">
              <a:solidFill>
                <a:srgbClr val="595959"/>
              </a:solidFill>
              <a:prstDash val="solid"/>
              <a:round/>
              <a:headEnd type="none" w="sm" len="sm"/>
              <a:tailEnd type="triangle" w="lg" len="lg"/>
            </a:ln>
          </p:spPr>
        </p:cxnSp>
        <p:cxnSp>
          <p:nvCxnSpPr>
            <p:cNvPr id="857" name="Google Shape;857;p69"/>
            <p:cNvCxnSpPr/>
            <p:nvPr/>
          </p:nvCxnSpPr>
          <p:spPr>
            <a:xfrm>
              <a:off x="3856812" y="3008564"/>
              <a:ext cx="285128" cy="172704"/>
            </a:xfrm>
            <a:prstGeom prst="straightConnector1">
              <a:avLst/>
            </a:prstGeom>
            <a:noFill/>
            <a:ln w="9525" cap="flat" cmpd="sng">
              <a:solidFill>
                <a:srgbClr val="595959"/>
              </a:solidFill>
              <a:prstDash val="solid"/>
              <a:round/>
              <a:headEnd type="none" w="sm" len="sm"/>
              <a:tailEnd type="triangle" w="lg" len="lg"/>
            </a:ln>
          </p:spPr>
        </p:cxnSp>
        <p:cxnSp>
          <p:nvCxnSpPr>
            <p:cNvPr id="858" name="Google Shape;858;p69"/>
            <p:cNvCxnSpPr/>
            <p:nvPr/>
          </p:nvCxnSpPr>
          <p:spPr>
            <a:xfrm>
              <a:off x="3856812" y="3316044"/>
              <a:ext cx="285128" cy="398661"/>
            </a:xfrm>
            <a:prstGeom prst="straightConnector1">
              <a:avLst/>
            </a:prstGeom>
            <a:noFill/>
            <a:ln w="9525" cap="flat" cmpd="sng">
              <a:solidFill>
                <a:srgbClr val="595959"/>
              </a:solidFill>
              <a:prstDash val="solid"/>
              <a:round/>
              <a:headEnd type="none" w="sm" len="sm"/>
              <a:tailEnd type="triangle" w="lg" len="lg"/>
            </a:ln>
          </p:spPr>
        </p:cxnSp>
        <p:cxnSp>
          <p:nvCxnSpPr>
            <p:cNvPr id="859" name="Google Shape;859;p69"/>
            <p:cNvCxnSpPr/>
            <p:nvPr/>
          </p:nvCxnSpPr>
          <p:spPr>
            <a:xfrm>
              <a:off x="3856812" y="3008564"/>
              <a:ext cx="285128" cy="705977"/>
            </a:xfrm>
            <a:prstGeom prst="straightConnector1">
              <a:avLst/>
            </a:prstGeom>
            <a:noFill/>
            <a:ln w="9525" cap="flat" cmpd="sng">
              <a:solidFill>
                <a:srgbClr val="595959"/>
              </a:solidFill>
              <a:prstDash val="solid"/>
              <a:round/>
              <a:headEnd type="none" w="sm" len="sm"/>
              <a:tailEnd type="triangle" w="lg" len="lg"/>
            </a:ln>
          </p:spPr>
        </p:cxnSp>
        <p:cxnSp>
          <p:nvCxnSpPr>
            <p:cNvPr id="860" name="Google Shape;860;p69"/>
            <p:cNvCxnSpPr/>
            <p:nvPr/>
          </p:nvCxnSpPr>
          <p:spPr>
            <a:xfrm>
              <a:off x="3856812" y="2699423"/>
              <a:ext cx="320260" cy="931195"/>
            </a:xfrm>
            <a:prstGeom prst="straightConnector1">
              <a:avLst/>
            </a:prstGeom>
            <a:noFill/>
            <a:ln w="9525" cap="flat" cmpd="sng">
              <a:solidFill>
                <a:srgbClr val="595959"/>
              </a:solidFill>
              <a:prstDash val="solid"/>
              <a:round/>
              <a:headEnd type="none" w="sm" len="sm"/>
              <a:tailEnd type="triangle" w="lg" len="lg"/>
            </a:ln>
          </p:spPr>
        </p:cxnSp>
        <p:cxnSp>
          <p:nvCxnSpPr>
            <p:cNvPr id="861" name="Google Shape;861;p69"/>
            <p:cNvCxnSpPr/>
            <p:nvPr/>
          </p:nvCxnSpPr>
          <p:spPr>
            <a:xfrm>
              <a:off x="3856812" y="2390284"/>
              <a:ext cx="320260" cy="1240361"/>
            </a:xfrm>
            <a:prstGeom prst="straightConnector1">
              <a:avLst/>
            </a:prstGeom>
            <a:noFill/>
            <a:ln w="9525" cap="flat" cmpd="sng">
              <a:solidFill>
                <a:srgbClr val="595959"/>
              </a:solidFill>
              <a:prstDash val="solid"/>
              <a:round/>
              <a:headEnd type="none" w="sm" len="sm"/>
              <a:tailEnd type="triangle" w="lg" len="lg"/>
            </a:ln>
          </p:spPr>
        </p:cxnSp>
        <p:cxnSp>
          <p:nvCxnSpPr>
            <p:cNvPr id="862" name="Google Shape;862;p69"/>
            <p:cNvCxnSpPr/>
            <p:nvPr/>
          </p:nvCxnSpPr>
          <p:spPr>
            <a:xfrm>
              <a:off x="3856812" y="2081143"/>
              <a:ext cx="320260" cy="1549341"/>
            </a:xfrm>
            <a:prstGeom prst="straightConnector1">
              <a:avLst/>
            </a:prstGeom>
            <a:noFill/>
            <a:ln w="9525" cap="flat" cmpd="sng">
              <a:solidFill>
                <a:srgbClr val="595959"/>
              </a:solidFill>
              <a:prstDash val="solid"/>
              <a:round/>
              <a:headEnd type="none" w="sm" len="sm"/>
              <a:tailEnd type="triangle" w="lg" len="lg"/>
            </a:ln>
          </p:spPr>
        </p:cxnSp>
        <p:sp>
          <p:nvSpPr>
            <p:cNvPr id="863" name="Google Shape;863;p69"/>
            <p:cNvSpPr txBox="1"/>
            <p:nvPr/>
          </p:nvSpPr>
          <p:spPr>
            <a:xfrm>
              <a:off x="3686679" y="35442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4" name="Google Shape;864;p69"/>
            <p:cNvSpPr txBox="1"/>
            <p:nvPr/>
          </p:nvSpPr>
          <p:spPr>
            <a:xfrm>
              <a:off x="3686676" y="33952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5" name="Google Shape;865;p69"/>
            <p:cNvSpPr txBox="1"/>
            <p:nvPr/>
          </p:nvSpPr>
          <p:spPr>
            <a:xfrm>
              <a:off x="3686320" y="34682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6" name="Google Shape;866;p69"/>
            <p:cNvSpPr txBox="1"/>
            <p:nvPr/>
          </p:nvSpPr>
          <p:spPr>
            <a:xfrm>
              <a:off x="4206308" y="340483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7" name="Google Shape;867;p69"/>
            <p:cNvSpPr txBox="1"/>
            <p:nvPr/>
          </p:nvSpPr>
          <p:spPr>
            <a:xfrm>
              <a:off x="4206305" y="325590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8" name="Google Shape;868;p69"/>
            <p:cNvSpPr txBox="1"/>
            <p:nvPr/>
          </p:nvSpPr>
          <p:spPr>
            <a:xfrm>
              <a:off x="4205949" y="332886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9" name="Google Shape;869;p69"/>
            <p:cNvSpPr txBox="1"/>
            <p:nvPr/>
          </p:nvSpPr>
          <p:spPr>
            <a:xfrm>
              <a:off x="4687029" y="321486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0" name="Google Shape;870;p69"/>
            <p:cNvSpPr txBox="1"/>
            <p:nvPr/>
          </p:nvSpPr>
          <p:spPr>
            <a:xfrm>
              <a:off x="4687026" y="306592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1" name="Google Shape;871;p69"/>
            <p:cNvSpPr txBox="1"/>
            <p:nvPr/>
          </p:nvSpPr>
          <p:spPr>
            <a:xfrm>
              <a:off x="4686670" y="313889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2" name="Google Shape;872;p69"/>
            <p:cNvSpPr txBox="1"/>
            <p:nvPr/>
          </p:nvSpPr>
          <p:spPr>
            <a:xfrm>
              <a:off x="4447042" y="228455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3" name="Google Shape;873;p69"/>
            <p:cNvSpPr txBox="1"/>
            <p:nvPr/>
          </p:nvSpPr>
          <p:spPr>
            <a:xfrm>
              <a:off x="4358285"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4" name="Google Shape;874;p69"/>
            <p:cNvSpPr txBox="1"/>
            <p:nvPr/>
          </p:nvSpPr>
          <p:spPr>
            <a:xfrm>
              <a:off x="4528742"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875" name="Google Shape;875;p69"/>
            <p:cNvCxnSpPr/>
            <p:nvPr/>
          </p:nvCxnSpPr>
          <p:spPr>
            <a:xfrm>
              <a:off x="4866773" y="2409510"/>
              <a:ext cx="231319" cy="949686"/>
            </a:xfrm>
            <a:prstGeom prst="straightConnector1">
              <a:avLst/>
            </a:prstGeom>
            <a:noFill/>
            <a:ln w="9525" cap="flat" cmpd="sng">
              <a:solidFill>
                <a:srgbClr val="595959"/>
              </a:solidFill>
              <a:prstDash val="solid"/>
              <a:round/>
              <a:headEnd type="none" w="sm" len="sm"/>
              <a:tailEnd type="triangle" w="lg" len="lg"/>
            </a:ln>
          </p:spPr>
        </p:cxnSp>
        <p:cxnSp>
          <p:nvCxnSpPr>
            <p:cNvPr id="876" name="Google Shape;876;p69"/>
            <p:cNvCxnSpPr/>
            <p:nvPr/>
          </p:nvCxnSpPr>
          <p:spPr>
            <a:xfrm>
              <a:off x="4866773" y="2718651"/>
              <a:ext cx="231319" cy="640705"/>
            </a:xfrm>
            <a:prstGeom prst="straightConnector1">
              <a:avLst/>
            </a:prstGeom>
            <a:noFill/>
            <a:ln w="9525" cap="flat" cmpd="sng">
              <a:solidFill>
                <a:srgbClr val="595959"/>
              </a:solidFill>
              <a:prstDash val="solid"/>
              <a:round/>
              <a:headEnd type="none" w="sm" len="sm"/>
              <a:tailEnd type="triangle" w="lg" len="lg"/>
            </a:ln>
          </p:spPr>
        </p:cxnSp>
        <p:cxnSp>
          <p:nvCxnSpPr>
            <p:cNvPr id="877" name="Google Shape;877;p69"/>
            <p:cNvCxnSpPr/>
            <p:nvPr/>
          </p:nvCxnSpPr>
          <p:spPr>
            <a:xfrm>
              <a:off x="4866773" y="3027790"/>
              <a:ext cx="231319" cy="331539"/>
            </a:xfrm>
            <a:prstGeom prst="straightConnector1">
              <a:avLst/>
            </a:prstGeom>
            <a:noFill/>
            <a:ln w="9525" cap="flat" cmpd="sng">
              <a:solidFill>
                <a:srgbClr val="595959"/>
              </a:solidFill>
              <a:prstDash val="solid"/>
              <a:round/>
              <a:headEnd type="none" w="sm" len="sm"/>
              <a:tailEnd type="triangle" w="lg" len="lg"/>
            </a:ln>
          </p:spPr>
        </p:cxnSp>
        <p:sp>
          <p:nvSpPr>
            <p:cNvPr id="878" name="Google Shape;878;p69"/>
            <p:cNvSpPr txBox="1"/>
            <p:nvPr/>
          </p:nvSpPr>
          <p:spPr>
            <a:xfrm>
              <a:off x="5155392" y="302988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9" name="Google Shape;879;p69"/>
            <p:cNvSpPr txBox="1"/>
            <p:nvPr/>
          </p:nvSpPr>
          <p:spPr>
            <a:xfrm>
              <a:off x="5155390" y="288094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0" name="Google Shape;880;p69"/>
            <p:cNvSpPr txBox="1"/>
            <p:nvPr/>
          </p:nvSpPr>
          <p:spPr>
            <a:xfrm>
              <a:off x="5155034" y="29539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1" name="Google Shape;881;p69"/>
            <p:cNvSpPr/>
            <p:nvPr/>
          </p:nvSpPr>
          <p:spPr>
            <a:xfrm>
              <a:off x="6086585" y="212076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9"/>
            <p:cNvSpPr/>
            <p:nvPr/>
          </p:nvSpPr>
          <p:spPr>
            <a:xfrm>
              <a:off x="6085904" y="242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9"/>
            <p:cNvSpPr/>
            <p:nvPr/>
          </p:nvSpPr>
          <p:spPr>
            <a:xfrm>
              <a:off x="6083785" y="273852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9"/>
            <p:cNvSpPr/>
            <p:nvPr/>
          </p:nvSpPr>
          <p:spPr>
            <a:xfrm>
              <a:off x="6086581" y="307227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9"/>
            <p:cNvSpPr/>
            <p:nvPr/>
          </p:nvSpPr>
          <p:spPr>
            <a:xfrm>
              <a:off x="6086581" y="359520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9"/>
            <p:cNvSpPr txBox="1"/>
            <p:nvPr/>
          </p:nvSpPr>
          <p:spPr>
            <a:xfrm>
              <a:off x="6634778" y="32479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7" name="Google Shape;887;p69"/>
            <p:cNvSpPr/>
            <p:nvPr/>
          </p:nvSpPr>
          <p:spPr>
            <a:xfrm>
              <a:off x="6564112" y="3201072"/>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9"/>
            <p:cNvSpPr/>
            <p:nvPr/>
          </p:nvSpPr>
          <p:spPr>
            <a:xfrm>
              <a:off x="5582567" y="229346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9"/>
            <p:cNvSpPr/>
            <p:nvPr/>
          </p:nvSpPr>
          <p:spPr>
            <a:xfrm>
              <a:off x="5582567" y="260260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9"/>
            <p:cNvSpPr/>
            <p:nvPr/>
          </p:nvSpPr>
          <p:spPr>
            <a:xfrm>
              <a:off x="5582567" y="291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9"/>
            <p:cNvSpPr/>
            <p:nvPr/>
          </p:nvSpPr>
          <p:spPr>
            <a:xfrm>
              <a:off x="5582567" y="339661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2" name="Google Shape;892;p69"/>
            <p:cNvCxnSpPr/>
            <p:nvPr/>
          </p:nvCxnSpPr>
          <p:spPr>
            <a:xfrm rot="10800000" flipH="1">
              <a:off x="5337475" y="3030689"/>
              <a:ext cx="245003" cy="328581"/>
            </a:xfrm>
            <a:prstGeom prst="straightConnector1">
              <a:avLst/>
            </a:prstGeom>
            <a:noFill/>
            <a:ln w="9525" cap="flat" cmpd="sng">
              <a:solidFill>
                <a:srgbClr val="595959"/>
              </a:solidFill>
              <a:prstDash val="solid"/>
              <a:round/>
              <a:headEnd type="none" w="sm" len="sm"/>
              <a:tailEnd type="triangle" w="lg" len="lg"/>
            </a:ln>
          </p:spPr>
        </p:cxnSp>
        <p:cxnSp>
          <p:nvCxnSpPr>
            <p:cNvPr id="893" name="Google Shape;893;p69"/>
            <p:cNvCxnSpPr/>
            <p:nvPr/>
          </p:nvCxnSpPr>
          <p:spPr>
            <a:xfrm rot="10800000" flipH="1">
              <a:off x="5337475" y="2721523"/>
              <a:ext cx="245003" cy="637747"/>
            </a:xfrm>
            <a:prstGeom prst="straightConnector1">
              <a:avLst/>
            </a:prstGeom>
            <a:noFill/>
            <a:ln w="9525" cap="flat" cmpd="sng">
              <a:solidFill>
                <a:srgbClr val="595959"/>
              </a:solidFill>
              <a:prstDash val="solid"/>
              <a:round/>
              <a:headEnd type="none" w="sm" len="sm"/>
              <a:tailEnd type="triangle" w="lg" len="lg"/>
            </a:ln>
          </p:spPr>
        </p:cxnSp>
        <p:cxnSp>
          <p:nvCxnSpPr>
            <p:cNvPr id="894" name="Google Shape;894;p69"/>
            <p:cNvCxnSpPr/>
            <p:nvPr/>
          </p:nvCxnSpPr>
          <p:spPr>
            <a:xfrm rot="10800000" flipH="1">
              <a:off x="5337475" y="2412357"/>
              <a:ext cx="245003" cy="946912"/>
            </a:xfrm>
            <a:prstGeom prst="straightConnector1">
              <a:avLst/>
            </a:prstGeom>
            <a:noFill/>
            <a:ln w="9525" cap="flat" cmpd="sng">
              <a:solidFill>
                <a:srgbClr val="595959"/>
              </a:solidFill>
              <a:prstDash val="solid"/>
              <a:round/>
              <a:headEnd type="none" w="sm" len="sm"/>
              <a:tailEnd type="triangle" w="lg" len="lg"/>
            </a:ln>
          </p:spPr>
        </p:cxnSp>
        <p:cxnSp>
          <p:nvCxnSpPr>
            <p:cNvPr id="895" name="Google Shape;895;p69"/>
            <p:cNvCxnSpPr/>
            <p:nvPr/>
          </p:nvCxnSpPr>
          <p:spPr>
            <a:xfrm>
              <a:off x="6322582" y="3191115"/>
              <a:ext cx="276622" cy="578761"/>
            </a:xfrm>
            <a:prstGeom prst="straightConnector1">
              <a:avLst/>
            </a:prstGeom>
            <a:noFill/>
            <a:ln w="9525" cap="flat" cmpd="sng">
              <a:solidFill>
                <a:srgbClr val="595959"/>
              </a:solidFill>
              <a:prstDash val="solid"/>
              <a:round/>
              <a:headEnd type="none" w="sm" len="sm"/>
              <a:tailEnd type="triangle" w="lg" len="lg"/>
            </a:ln>
          </p:spPr>
        </p:cxnSp>
        <p:cxnSp>
          <p:nvCxnSpPr>
            <p:cNvPr id="896" name="Google Shape;896;p69"/>
            <p:cNvCxnSpPr/>
            <p:nvPr/>
          </p:nvCxnSpPr>
          <p:spPr>
            <a:xfrm>
              <a:off x="6322582" y="3191115"/>
              <a:ext cx="235387" cy="128881"/>
            </a:xfrm>
            <a:prstGeom prst="straightConnector1">
              <a:avLst/>
            </a:prstGeom>
            <a:noFill/>
            <a:ln w="9525" cap="flat" cmpd="sng">
              <a:solidFill>
                <a:srgbClr val="595959"/>
              </a:solidFill>
              <a:prstDash val="solid"/>
              <a:round/>
              <a:headEnd type="none" w="sm" len="sm"/>
              <a:tailEnd type="triangle" w="lg" len="lg"/>
            </a:ln>
          </p:spPr>
        </p:cxnSp>
        <p:cxnSp>
          <p:nvCxnSpPr>
            <p:cNvPr id="897" name="Google Shape;897;p69"/>
            <p:cNvCxnSpPr/>
            <p:nvPr/>
          </p:nvCxnSpPr>
          <p:spPr>
            <a:xfrm>
              <a:off x="6319323" y="2857364"/>
              <a:ext cx="238716" cy="462454"/>
            </a:xfrm>
            <a:prstGeom prst="straightConnector1">
              <a:avLst/>
            </a:prstGeom>
            <a:noFill/>
            <a:ln w="9525" cap="flat" cmpd="sng">
              <a:solidFill>
                <a:srgbClr val="595959"/>
              </a:solidFill>
              <a:prstDash val="solid"/>
              <a:round/>
              <a:headEnd type="none" w="sm" len="sm"/>
              <a:tailEnd type="triangle" w="lg" len="lg"/>
            </a:ln>
          </p:spPr>
        </p:cxnSp>
        <p:cxnSp>
          <p:nvCxnSpPr>
            <p:cNvPr id="898" name="Google Shape;898;p69"/>
            <p:cNvCxnSpPr/>
            <p:nvPr/>
          </p:nvCxnSpPr>
          <p:spPr>
            <a:xfrm>
              <a:off x="6321794" y="2540586"/>
              <a:ext cx="236497" cy="779386"/>
            </a:xfrm>
            <a:prstGeom prst="straightConnector1">
              <a:avLst/>
            </a:prstGeom>
            <a:noFill/>
            <a:ln w="9525" cap="flat" cmpd="sng">
              <a:solidFill>
                <a:srgbClr val="595959"/>
              </a:solidFill>
              <a:prstDash val="solid"/>
              <a:round/>
              <a:headEnd type="none" w="sm" len="sm"/>
              <a:tailEnd type="triangle" w="lg" len="lg"/>
            </a:ln>
          </p:spPr>
        </p:cxnSp>
        <p:cxnSp>
          <p:nvCxnSpPr>
            <p:cNvPr id="899" name="Google Shape;899;p69"/>
            <p:cNvCxnSpPr/>
            <p:nvPr/>
          </p:nvCxnSpPr>
          <p:spPr>
            <a:xfrm>
              <a:off x="6322587" y="2239604"/>
              <a:ext cx="235387" cy="1080046"/>
            </a:xfrm>
            <a:prstGeom prst="straightConnector1">
              <a:avLst/>
            </a:prstGeom>
            <a:noFill/>
            <a:ln w="9525" cap="flat" cmpd="sng">
              <a:solidFill>
                <a:srgbClr val="595959"/>
              </a:solidFill>
              <a:prstDash val="solid"/>
              <a:round/>
              <a:headEnd type="none" w="sm" len="sm"/>
              <a:tailEnd type="triangle" w="lg" len="lg"/>
            </a:ln>
          </p:spPr>
        </p:cxnSp>
        <p:cxnSp>
          <p:nvCxnSpPr>
            <p:cNvPr id="900" name="Google Shape;900;p69"/>
            <p:cNvCxnSpPr/>
            <p:nvPr/>
          </p:nvCxnSpPr>
          <p:spPr>
            <a:xfrm rot="10800000" flipH="1">
              <a:off x="6322582" y="3319825"/>
              <a:ext cx="235387" cy="394223"/>
            </a:xfrm>
            <a:prstGeom prst="straightConnector1">
              <a:avLst/>
            </a:prstGeom>
            <a:noFill/>
            <a:ln w="9525" cap="flat" cmpd="sng">
              <a:solidFill>
                <a:srgbClr val="595959"/>
              </a:solidFill>
              <a:prstDash val="solid"/>
              <a:round/>
              <a:headEnd type="none" w="sm" len="sm"/>
              <a:tailEnd type="triangle" w="lg" len="lg"/>
            </a:ln>
          </p:spPr>
        </p:cxnSp>
        <p:cxnSp>
          <p:nvCxnSpPr>
            <p:cNvPr id="901" name="Google Shape;901;p69"/>
            <p:cNvCxnSpPr/>
            <p:nvPr/>
          </p:nvCxnSpPr>
          <p:spPr>
            <a:xfrm rot="10800000" flipH="1">
              <a:off x="6322582" y="3000305"/>
              <a:ext cx="235387" cy="713744"/>
            </a:xfrm>
            <a:prstGeom prst="straightConnector1">
              <a:avLst/>
            </a:prstGeom>
            <a:noFill/>
            <a:ln w="9525" cap="flat" cmpd="sng">
              <a:solidFill>
                <a:srgbClr val="595959"/>
              </a:solidFill>
              <a:prstDash val="solid"/>
              <a:round/>
              <a:headEnd type="none" w="sm" len="sm"/>
              <a:tailEnd type="triangle" w="lg" len="lg"/>
            </a:ln>
          </p:spPr>
        </p:cxnSp>
        <p:cxnSp>
          <p:nvCxnSpPr>
            <p:cNvPr id="902" name="Google Shape;902;p69"/>
            <p:cNvCxnSpPr/>
            <p:nvPr/>
          </p:nvCxnSpPr>
          <p:spPr>
            <a:xfrm rot="10800000" flipH="1">
              <a:off x="6322582" y="2691509"/>
              <a:ext cx="235387" cy="1022539"/>
            </a:xfrm>
            <a:prstGeom prst="straightConnector1">
              <a:avLst/>
            </a:prstGeom>
            <a:noFill/>
            <a:ln w="9525" cap="flat" cmpd="sng">
              <a:solidFill>
                <a:srgbClr val="595959"/>
              </a:solidFill>
              <a:prstDash val="solid"/>
              <a:round/>
              <a:headEnd type="none" w="sm" len="sm"/>
              <a:tailEnd type="triangle" w="lg" len="lg"/>
            </a:ln>
          </p:spPr>
        </p:cxnSp>
        <p:cxnSp>
          <p:nvCxnSpPr>
            <p:cNvPr id="903" name="Google Shape;903;p69"/>
            <p:cNvCxnSpPr/>
            <p:nvPr/>
          </p:nvCxnSpPr>
          <p:spPr>
            <a:xfrm rot="10800000" flipH="1">
              <a:off x="6322582" y="2382158"/>
              <a:ext cx="235387" cy="1331890"/>
            </a:xfrm>
            <a:prstGeom prst="straightConnector1">
              <a:avLst/>
            </a:prstGeom>
            <a:noFill/>
            <a:ln w="9525" cap="flat" cmpd="sng">
              <a:solidFill>
                <a:srgbClr val="595959"/>
              </a:solidFill>
              <a:prstDash val="solid"/>
              <a:round/>
              <a:headEnd type="none" w="sm" len="sm"/>
              <a:tailEnd type="triangle" w="lg" len="lg"/>
            </a:ln>
          </p:spPr>
        </p:cxnSp>
        <p:cxnSp>
          <p:nvCxnSpPr>
            <p:cNvPr id="904" name="Google Shape;904;p69"/>
            <p:cNvCxnSpPr/>
            <p:nvPr/>
          </p:nvCxnSpPr>
          <p:spPr>
            <a:xfrm rot="10800000" flipH="1">
              <a:off x="6322582" y="2072808"/>
              <a:ext cx="235387" cy="1641240"/>
            </a:xfrm>
            <a:prstGeom prst="straightConnector1">
              <a:avLst/>
            </a:prstGeom>
            <a:noFill/>
            <a:ln w="9525" cap="flat" cmpd="sng">
              <a:solidFill>
                <a:srgbClr val="595959"/>
              </a:solidFill>
              <a:prstDash val="solid"/>
              <a:round/>
              <a:headEnd type="none" w="sm" len="sm"/>
              <a:tailEnd type="triangle" w="lg" len="lg"/>
            </a:ln>
          </p:spPr>
        </p:cxnSp>
        <p:sp>
          <p:nvSpPr>
            <p:cNvPr id="905" name="Google Shape;905;p69"/>
            <p:cNvSpPr txBox="1"/>
            <p:nvPr/>
          </p:nvSpPr>
          <p:spPr>
            <a:xfrm>
              <a:off x="5917937" y="29070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6" name="Google Shape;906;p69"/>
            <p:cNvSpPr txBox="1"/>
            <p:nvPr/>
          </p:nvSpPr>
          <p:spPr>
            <a:xfrm>
              <a:off x="5829181"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7" name="Google Shape;907;p69"/>
            <p:cNvSpPr txBox="1"/>
            <p:nvPr/>
          </p:nvSpPr>
          <p:spPr>
            <a:xfrm>
              <a:off x="6015562"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8" name="Google Shape;908;p69"/>
            <p:cNvSpPr txBox="1"/>
            <p:nvPr/>
          </p:nvSpPr>
          <p:spPr>
            <a:xfrm>
              <a:off x="5641776" y="32286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9" name="Google Shape;909;p69"/>
            <p:cNvSpPr txBox="1"/>
            <p:nvPr/>
          </p:nvSpPr>
          <p:spPr>
            <a:xfrm>
              <a:off x="5641774" y="30796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0" name="Google Shape;910;p69"/>
            <p:cNvSpPr txBox="1"/>
            <p:nvPr/>
          </p:nvSpPr>
          <p:spPr>
            <a:xfrm>
              <a:off x="5641417" y="31526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1" name="Google Shape;911;p69"/>
            <p:cNvSpPr txBox="1"/>
            <p:nvPr/>
          </p:nvSpPr>
          <p:spPr>
            <a:xfrm>
              <a:off x="6150628" y="34050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2" name="Google Shape;912;p69"/>
            <p:cNvSpPr txBox="1"/>
            <p:nvPr/>
          </p:nvSpPr>
          <p:spPr>
            <a:xfrm>
              <a:off x="6150625" y="325610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3" name="Google Shape;913;p69"/>
            <p:cNvSpPr txBox="1"/>
            <p:nvPr/>
          </p:nvSpPr>
          <p:spPr>
            <a:xfrm>
              <a:off x="6150269" y="332906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4" name="Google Shape;914;p69"/>
            <p:cNvSpPr txBox="1"/>
            <p:nvPr/>
          </p:nvSpPr>
          <p:spPr>
            <a:xfrm>
              <a:off x="6621311" y="353483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5" name="Google Shape;915;p69"/>
            <p:cNvSpPr txBox="1"/>
            <p:nvPr/>
          </p:nvSpPr>
          <p:spPr>
            <a:xfrm>
              <a:off x="6621308" y="33858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6" name="Google Shape;916;p69"/>
            <p:cNvSpPr txBox="1"/>
            <p:nvPr/>
          </p:nvSpPr>
          <p:spPr>
            <a:xfrm>
              <a:off x="6620952" y="345885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917" name="Google Shape;917;p69"/>
            <p:cNvCxnSpPr/>
            <p:nvPr/>
          </p:nvCxnSpPr>
          <p:spPr>
            <a:xfrm>
              <a:off x="3852790" y="2084978"/>
              <a:ext cx="289196" cy="170485"/>
            </a:xfrm>
            <a:prstGeom prst="straightConnector1">
              <a:avLst/>
            </a:prstGeom>
            <a:noFill/>
            <a:ln w="9525" cap="flat" cmpd="sng">
              <a:solidFill>
                <a:srgbClr val="595959"/>
              </a:solidFill>
              <a:prstDash val="solid"/>
              <a:round/>
              <a:headEnd type="none" w="sm" len="sm"/>
              <a:tailEnd type="triangle" w="lg" len="lg"/>
            </a:ln>
          </p:spPr>
        </p:cxnSp>
        <p:sp>
          <p:nvSpPr>
            <p:cNvPr id="918" name="Google Shape;918;p69"/>
            <p:cNvSpPr/>
            <p:nvPr/>
          </p:nvSpPr>
          <p:spPr>
            <a:xfrm>
              <a:off x="3240205" y="1980418"/>
              <a:ext cx="60738" cy="197793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9"/>
            <p:cNvSpPr/>
            <p:nvPr/>
          </p:nvSpPr>
          <p:spPr>
            <a:xfrm>
              <a:off x="3365681" y="1980418"/>
              <a:ext cx="58978" cy="1977560"/>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0" name="Google Shape;920;p69"/>
            <p:cNvCxnSpPr/>
            <p:nvPr/>
          </p:nvCxnSpPr>
          <p:spPr>
            <a:xfrm flipH="1">
              <a:off x="3491156" y="2389616"/>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1" name="Google Shape;921;p69"/>
            <p:cNvCxnSpPr/>
            <p:nvPr/>
          </p:nvCxnSpPr>
          <p:spPr>
            <a:xfrm flipH="1">
              <a:off x="3491156" y="2698088"/>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2" name="Google Shape;922;p69"/>
            <p:cNvCxnSpPr/>
            <p:nvPr/>
          </p:nvCxnSpPr>
          <p:spPr>
            <a:xfrm flipH="1">
              <a:off x="3491156" y="3006560"/>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3" name="Google Shape;923;p69"/>
            <p:cNvCxnSpPr/>
            <p:nvPr/>
          </p:nvCxnSpPr>
          <p:spPr>
            <a:xfrm flipH="1">
              <a:off x="3491156" y="3315032"/>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4" name="Google Shape;924;p69"/>
            <p:cNvCxnSpPr/>
            <p:nvPr/>
          </p:nvCxnSpPr>
          <p:spPr>
            <a:xfrm flipH="1">
              <a:off x="3491156" y="3853791"/>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5" name="Google Shape;925;p69"/>
            <p:cNvCxnSpPr/>
            <p:nvPr/>
          </p:nvCxnSpPr>
          <p:spPr>
            <a:xfrm flipH="1">
              <a:off x="6806749" y="2072930"/>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6" name="Google Shape;926;p69"/>
            <p:cNvCxnSpPr/>
            <p:nvPr/>
          </p:nvCxnSpPr>
          <p:spPr>
            <a:xfrm flipH="1">
              <a:off x="6806749" y="2381403"/>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7" name="Google Shape;927;p69"/>
            <p:cNvCxnSpPr/>
            <p:nvPr/>
          </p:nvCxnSpPr>
          <p:spPr>
            <a:xfrm flipH="1">
              <a:off x="6806749" y="2689875"/>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8" name="Google Shape;928;p69"/>
            <p:cNvCxnSpPr/>
            <p:nvPr/>
          </p:nvCxnSpPr>
          <p:spPr>
            <a:xfrm flipH="1">
              <a:off x="6806749" y="2998347"/>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9" name="Google Shape;929;p69"/>
            <p:cNvCxnSpPr/>
            <p:nvPr/>
          </p:nvCxnSpPr>
          <p:spPr>
            <a:xfrm flipH="1">
              <a:off x="6806749" y="3306819"/>
              <a:ext cx="127956" cy="370"/>
            </a:xfrm>
            <a:prstGeom prst="straightConnector1">
              <a:avLst/>
            </a:prstGeom>
            <a:noFill/>
            <a:ln w="9525" cap="flat" cmpd="sng">
              <a:solidFill>
                <a:srgbClr val="595959"/>
              </a:solidFill>
              <a:prstDash val="solid"/>
              <a:round/>
              <a:headEnd type="none" w="sm" len="sm"/>
              <a:tailEnd type="none" w="sm" len="sm"/>
            </a:ln>
          </p:spPr>
        </p:cxnSp>
        <p:cxnSp>
          <p:nvCxnSpPr>
            <p:cNvPr id="930" name="Google Shape;930;p69"/>
            <p:cNvCxnSpPr/>
            <p:nvPr/>
          </p:nvCxnSpPr>
          <p:spPr>
            <a:xfrm flipH="1">
              <a:off x="6806749" y="3845578"/>
              <a:ext cx="127956" cy="370"/>
            </a:xfrm>
            <a:prstGeom prst="straightConnector1">
              <a:avLst/>
            </a:prstGeom>
            <a:noFill/>
            <a:ln w="9525" cap="flat" cmpd="sng">
              <a:solidFill>
                <a:srgbClr val="595959"/>
              </a:solidFill>
              <a:prstDash val="solid"/>
              <a:round/>
              <a:headEnd type="none" w="sm" len="sm"/>
              <a:tailEnd type="none" w="sm" len="sm"/>
            </a:ln>
          </p:spPr>
        </p:cxnSp>
        <p:sp>
          <p:nvSpPr>
            <p:cNvPr id="931" name="Google Shape;931;p69"/>
            <p:cNvSpPr txBox="1"/>
            <p:nvPr/>
          </p:nvSpPr>
          <p:spPr>
            <a:xfrm>
              <a:off x="3211271" y="1908828"/>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2" name="Google Shape;932;p69"/>
            <p:cNvSpPr txBox="1"/>
            <p:nvPr/>
          </p:nvSpPr>
          <p:spPr>
            <a:xfrm>
              <a:off x="3211271" y="2213619"/>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3" name="Google Shape;933;p69"/>
            <p:cNvSpPr txBox="1"/>
            <p:nvPr/>
          </p:nvSpPr>
          <p:spPr>
            <a:xfrm>
              <a:off x="3211271" y="2518410"/>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4" name="Google Shape;934;p69"/>
            <p:cNvSpPr txBox="1"/>
            <p:nvPr/>
          </p:nvSpPr>
          <p:spPr>
            <a:xfrm>
              <a:off x="3211271" y="2823202"/>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5" name="Google Shape;935;p69"/>
            <p:cNvSpPr txBox="1"/>
            <p:nvPr/>
          </p:nvSpPr>
          <p:spPr>
            <a:xfrm>
              <a:off x="3211271" y="3127994"/>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6" name="Google Shape;936;p69"/>
            <p:cNvSpPr txBox="1"/>
            <p:nvPr/>
          </p:nvSpPr>
          <p:spPr>
            <a:xfrm>
              <a:off x="3216226" y="3720557"/>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nvGrpSpPr>
            <p:cNvPr id="937" name="Google Shape;937;p69"/>
            <p:cNvGrpSpPr/>
            <p:nvPr/>
          </p:nvGrpSpPr>
          <p:grpSpPr>
            <a:xfrm>
              <a:off x="6954637" y="1914629"/>
              <a:ext cx="304124" cy="2062962"/>
              <a:chOff x="7213852" y="856662"/>
              <a:chExt cx="493419" cy="3347015"/>
            </a:xfrm>
          </p:grpSpPr>
          <p:pic>
            <p:nvPicPr>
              <p:cNvPr id="938" name="Google Shape;938;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1637" y="919261"/>
                <a:ext cx="209018" cy="157613"/>
              </a:xfrm>
              <a:prstGeom prst="rect">
                <a:avLst/>
              </a:prstGeom>
              <a:noFill/>
              <a:ln>
                <a:noFill/>
              </a:ln>
            </p:spPr>
          </p:pic>
          <p:pic>
            <p:nvPicPr>
              <p:cNvPr id="939" name="Google Shape;939;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416915"/>
                <a:ext cx="209018" cy="157613"/>
              </a:xfrm>
              <a:prstGeom prst="rect">
                <a:avLst/>
              </a:prstGeom>
              <a:noFill/>
              <a:ln>
                <a:noFill/>
              </a:ln>
            </p:spPr>
          </p:pic>
          <p:pic>
            <p:nvPicPr>
              <p:cNvPr id="940" name="Google Shape;940;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914569"/>
                <a:ext cx="209018" cy="157613"/>
              </a:xfrm>
              <a:prstGeom prst="rect">
                <a:avLst/>
              </a:prstGeom>
              <a:noFill/>
              <a:ln>
                <a:noFill/>
              </a:ln>
            </p:spPr>
          </p:pic>
          <p:pic>
            <p:nvPicPr>
              <p:cNvPr id="941" name="Google Shape;941;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2412223"/>
                <a:ext cx="209018" cy="157613"/>
              </a:xfrm>
              <a:prstGeom prst="rect">
                <a:avLst/>
              </a:prstGeom>
              <a:noFill/>
              <a:ln>
                <a:noFill/>
              </a:ln>
            </p:spPr>
          </p:pic>
          <p:pic>
            <p:nvPicPr>
              <p:cNvPr id="942" name="Google Shape;942;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3700" y="2909877"/>
                <a:ext cx="209018" cy="157613"/>
              </a:xfrm>
              <a:prstGeom prst="rect">
                <a:avLst/>
              </a:prstGeom>
              <a:noFill/>
              <a:ln>
                <a:noFill/>
              </a:ln>
            </p:spPr>
          </p:pic>
          <p:pic>
            <p:nvPicPr>
              <p:cNvPr id="943" name="Google Shape;943;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8758" y="3885776"/>
                <a:ext cx="209018" cy="157613"/>
              </a:xfrm>
              <a:prstGeom prst="rect">
                <a:avLst/>
              </a:prstGeom>
              <a:noFill/>
              <a:ln>
                <a:noFill/>
              </a:ln>
            </p:spPr>
          </p:pic>
          <p:grpSp>
            <p:nvGrpSpPr>
              <p:cNvPr id="944" name="Google Shape;944;p69"/>
              <p:cNvGrpSpPr/>
              <p:nvPr/>
            </p:nvGrpSpPr>
            <p:grpSpPr>
              <a:xfrm>
                <a:off x="7213852" y="856662"/>
                <a:ext cx="493419" cy="3347015"/>
                <a:chOff x="7213852" y="856662"/>
                <a:chExt cx="493419" cy="3347015"/>
              </a:xfrm>
            </p:grpSpPr>
            <p:sp>
              <p:nvSpPr>
                <p:cNvPr id="945" name="Google Shape;945;p69"/>
                <p:cNvSpPr txBox="1"/>
                <p:nvPr/>
              </p:nvSpPr>
              <p:spPr>
                <a:xfrm>
                  <a:off x="7213852" y="85666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6" name="Google Shape;946;p69"/>
                <p:cNvSpPr txBox="1"/>
                <p:nvPr/>
              </p:nvSpPr>
              <p:spPr>
                <a:xfrm>
                  <a:off x="7213852" y="1351164"/>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7" name="Google Shape;947;p69"/>
                <p:cNvSpPr txBox="1"/>
                <p:nvPr/>
              </p:nvSpPr>
              <p:spPr>
                <a:xfrm>
                  <a:off x="7220984" y="1845668"/>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8" name="Google Shape;948;p69"/>
                <p:cNvSpPr txBox="1"/>
                <p:nvPr/>
              </p:nvSpPr>
              <p:spPr>
                <a:xfrm>
                  <a:off x="7220984" y="234017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9" name="Google Shape;949;p69"/>
                <p:cNvSpPr txBox="1"/>
                <p:nvPr/>
              </p:nvSpPr>
              <p:spPr>
                <a:xfrm>
                  <a:off x="7220869" y="2834675"/>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50" name="Google Shape;950;p69"/>
                <p:cNvSpPr txBox="1"/>
                <p:nvPr/>
              </p:nvSpPr>
              <p:spPr>
                <a:xfrm>
                  <a:off x="7228908" y="4118069"/>
                  <a:ext cx="478364" cy="856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grpSp>
        <p:sp>
          <p:nvSpPr>
            <p:cNvPr id="951" name="Google Shape;951;p69"/>
            <p:cNvSpPr txBox="1"/>
            <p:nvPr/>
          </p:nvSpPr>
          <p:spPr>
            <a:xfrm>
              <a:off x="3260929" y="357111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2" name="Google Shape;952;p69"/>
            <p:cNvSpPr txBox="1"/>
            <p:nvPr/>
          </p:nvSpPr>
          <p:spPr>
            <a:xfrm>
              <a:off x="3260927" y="34176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3" name="Google Shape;953;p69"/>
            <p:cNvSpPr txBox="1"/>
            <p:nvPr/>
          </p:nvSpPr>
          <p:spPr>
            <a:xfrm>
              <a:off x="3260571" y="349514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4" name="Google Shape;954;p69"/>
            <p:cNvSpPr txBox="1"/>
            <p:nvPr/>
          </p:nvSpPr>
          <p:spPr>
            <a:xfrm>
              <a:off x="7016469" y="355047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5" name="Google Shape;955;p69"/>
            <p:cNvSpPr txBox="1"/>
            <p:nvPr/>
          </p:nvSpPr>
          <p:spPr>
            <a:xfrm>
              <a:off x="7016466" y="340154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6" name="Google Shape;956;p69"/>
            <p:cNvSpPr txBox="1"/>
            <p:nvPr/>
          </p:nvSpPr>
          <p:spPr>
            <a:xfrm>
              <a:off x="7016110" y="347450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7" name="Google Shape;957;p69"/>
            <p:cNvSpPr/>
            <p:nvPr/>
          </p:nvSpPr>
          <p:spPr>
            <a:xfrm>
              <a:off x="6988452" y="1957428"/>
              <a:ext cx="45719" cy="2033804"/>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69"/>
            <p:cNvSpPr/>
            <p:nvPr/>
          </p:nvSpPr>
          <p:spPr>
            <a:xfrm>
              <a:off x="7138641" y="1957428"/>
              <a:ext cx="45719" cy="2033803"/>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69"/>
            <p:cNvSpPr txBox="1"/>
            <p:nvPr/>
          </p:nvSpPr>
          <p:spPr>
            <a:xfrm>
              <a:off x="7431114" y="2009417"/>
              <a:ext cx="1214289" cy="193044"/>
            </a:xfrm>
            <a:prstGeom prst="rect">
              <a:avLst/>
            </a:prstGeom>
            <a:noFill/>
            <a:ln>
              <a:noFill/>
            </a:ln>
          </p:spPr>
          <p:txBody>
            <a:bodyPr spcFirstLastPara="1" wrap="square" lIns="91425" tIns="91425" rIns="91425" bIns="91425" anchor="t" anchorCtr="0">
              <a:noAutofit/>
            </a:bodyPr>
            <a:lstStyle/>
            <a:p>
              <a:pPr marL="311150" marR="0" lvl="0" indent="-82550" algn="l" rtl="0">
                <a:lnSpc>
                  <a:spcPct val="150000"/>
                </a:lnSpc>
                <a:spcBef>
                  <a:spcPts val="0"/>
                </a:spcBef>
                <a:spcAft>
                  <a:spcPts val="0"/>
                </a:spcAft>
                <a:buClr>
                  <a:srgbClr val="000000"/>
                </a:buClr>
                <a:buSzPts val="1400"/>
                <a:buFont typeface="Arial"/>
                <a:buNone/>
              </a:pPr>
              <a:endParaRPr sz="1800">
                <a:solidFill>
                  <a:schemeClr val="lt1"/>
                </a:solidFill>
                <a:latin typeface="Arial"/>
                <a:ea typeface="Arial"/>
                <a:cs typeface="Arial"/>
                <a:sym typeface="Arial"/>
              </a:endParaRPr>
            </a:p>
          </p:txBody>
        </p:sp>
        <p:cxnSp>
          <p:nvCxnSpPr>
            <p:cNvPr id="960" name="Google Shape;960;p69"/>
            <p:cNvCxnSpPr>
              <a:endCxn id="932" idx="1"/>
            </p:cNvCxnSpPr>
            <p:nvPr/>
          </p:nvCxnSpPr>
          <p:spPr>
            <a:xfrm rot="10800000" flipH="1">
              <a:off x="2878571" y="2332514"/>
              <a:ext cx="332700" cy="17100"/>
            </a:xfrm>
            <a:prstGeom prst="straightConnector1">
              <a:avLst/>
            </a:prstGeom>
            <a:noFill/>
            <a:ln w="38100" cap="flat" cmpd="sng">
              <a:solidFill>
                <a:srgbClr val="595959"/>
              </a:solidFill>
              <a:prstDash val="solid"/>
              <a:round/>
              <a:headEnd type="none" w="sm" len="sm"/>
              <a:tailEnd type="triangle" w="lg" len="lg"/>
            </a:ln>
          </p:spPr>
        </p:cxnSp>
        <p:cxnSp>
          <p:nvCxnSpPr>
            <p:cNvPr id="961" name="Google Shape;961;p69"/>
            <p:cNvCxnSpPr/>
            <p:nvPr/>
          </p:nvCxnSpPr>
          <p:spPr>
            <a:xfrm rot="10800000" flipH="1">
              <a:off x="2836505" y="3359196"/>
              <a:ext cx="399636" cy="5849"/>
            </a:xfrm>
            <a:prstGeom prst="straightConnector1">
              <a:avLst/>
            </a:prstGeom>
            <a:noFill/>
            <a:ln w="38100" cap="flat" cmpd="sng">
              <a:solidFill>
                <a:srgbClr val="595959"/>
              </a:solidFill>
              <a:prstDash val="solid"/>
              <a:round/>
              <a:headEnd type="none" w="sm" len="sm"/>
              <a:tailEnd type="triangle" w="lg" len="lg"/>
            </a:ln>
          </p:spPr>
        </p:cxnSp>
        <p:cxnSp>
          <p:nvCxnSpPr>
            <p:cNvPr id="962" name="Google Shape;962;p69"/>
            <p:cNvCxnSpPr/>
            <p:nvPr/>
          </p:nvCxnSpPr>
          <p:spPr>
            <a:xfrm rot="10800000" flipH="1">
              <a:off x="7167305" y="3375802"/>
              <a:ext cx="350806" cy="9819"/>
            </a:xfrm>
            <a:prstGeom prst="straightConnector1">
              <a:avLst/>
            </a:prstGeom>
            <a:noFill/>
            <a:ln w="38100" cap="flat" cmpd="sng">
              <a:solidFill>
                <a:srgbClr val="595959"/>
              </a:solidFill>
              <a:prstDash val="solid"/>
              <a:round/>
              <a:headEnd type="none" w="sm" len="sm"/>
              <a:tailEnd type="triangle" w="lg" len="lg"/>
            </a:ln>
          </p:spPr>
        </p:cxnSp>
        <p:sp>
          <p:nvSpPr>
            <p:cNvPr id="963" name="Google Shape;963;p69"/>
            <p:cNvSpPr txBox="1"/>
            <p:nvPr/>
          </p:nvSpPr>
          <p:spPr>
            <a:xfrm flipH="1">
              <a:off x="9008035" y="2256947"/>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4" name="Google Shape;964;p69"/>
            <p:cNvSpPr txBox="1"/>
            <p:nvPr/>
          </p:nvSpPr>
          <p:spPr>
            <a:xfrm flipH="1">
              <a:off x="9004638" y="3714048"/>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5" name="Google Shape;965;p69"/>
            <p:cNvSpPr txBox="1"/>
            <p:nvPr/>
          </p:nvSpPr>
          <p:spPr>
            <a:xfrm flipH="1">
              <a:off x="8996033" y="1982101"/>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6" name="Google Shape;966;p69"/>
            <p:cNvSpPr txBox="1"/>
            <p:nvPr/>
          </p:nvSpPr>
          <p:spPr>
            <a:xfrm flipH="1">
              <a:off x="8977129" y="17674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7" name="Google Shape;967;p69"/>
            <p:cNvSpPr txBox="1"/>
            <p:nvPr/>
          </p:nvSpPr>
          <p:spPr>
            <a:xfrm flipH="1">
              <a:off x="9036153" y="27350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8" name="Google Shape;968;p69"/>
            <p:cNvSpPr/>
            <p:nvPr/>
          </p:nvSpPr>
          <p:spPr>
            <a:xfrm>
              <a:off x="1317792" y="1574455"/>
              <a:ext cx="1561332"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rgbClr val="FFFFFF"/>
                  </a:solidFill>
                  <a:latin typeface="Calibri"/>
                  <a:ea typeface="Calibri"/>
                  <a:cs typeface="Calibri"/>
                  <a:sym typeface="Calibri"/>
                </a:rPr>
                <a:t>Input</a:t>
              </a:r>
              <a:r>
                <a:rPr lang="en-US" sz="1200" dirty="0">
                  <a:solidFill>
                    <a:srgbClr val="FFFFFF"/>
                  </a:solidFill>
                  <a:latin typeface="Calibri"/>
                  <a:ea typeface="Calibri"/>
                  <a:cs typeface="Calibri"/>
                  <a:sym typeface="Calibri"/>
                </a:rPr>
                <a:t> Data</a:t>
              </a:r>
              <a:endParaRPr sz="1800" dirty="0">
                <a:solidFill>
                  <a:schemeClr val="lt1"/>
                </a:solidFill>
                <a:latin typeface="Arial"/>
                <a:ea typeface="Arial"/>
                <a:cs typeface="Arial"/>
                <a:sym typeface="Arial"/>
              </a:endParaRPr>
            </a:p>
          </p:txBody>
        </p:sp>
        <p:sp>
          <p:nvSpPr>
            <p:cNvPr id="969" name="Google Shape;969;p69"/>
            <p:cNvSpPr/>
            <p:nvPr/>
          </p:nvSpPr>
          <p:spPr>
            <a:xfrm>
              <a:off x="7472082" y="1572378"/>
              <a:ext cx="1588127"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rgbClr val="FFFFFF"/>
                  </a:solidFill>
                  <a:latin typeface="Calibri"/>
                  <a:ea typeface="Calibri"/>
                  <a:cs typeface="Calibri"/>
                  <a:sym typeface="Calibri"/>
                </a:rPr>
                <a:t>Reconstructed</a:t>
              </a:r>
              <a:r>
                <a:rPr lang="en-US" sz="1200" dirty="0">
                  <a:solidFill>
                    <a:srgbClr val="FFFFFF"/>
                  </a:solidFill>
                  <a:latin typeface="Calibri"/>
                  <a:ea typeface="Calibri"/>
                  <a:cs typeface="Calibri"/>
                  <a:sym typeface="Calibri"/>
                </a:rPr>
                <a:t> Data</a:t>
              </a:r>
              <a:endParaRPr sz="1800" dirty="0">
                <a:solidFill>
                  <a:schemeClr val="lt1"/>
                </a:solidFill>
                <a:latin typeface="Arial"/>
                <a:ea typeface="Arial"/>
                <a:cs typeface="Arial"/>
                <a:sym typeface="Arial"/>
              </a:endParaRPr>
            </a:p>
          </p:txBody>
        </p:sp>
        <p:sp>
          <p:nvSpPr>
            <p:cNvPr id="970" name="Google Shape;970;p69"/>
            <p:cNvSpPr txBox="1"/>
            <p:nvPr/>
          </p:nvSpPr>
          <p:spPr>
            <a:xfrm>
              <a:off x="5401852" y="1572102"/>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Decoder-Net</a:t>
              </a:r>
              <a:endParaRPr sz="1200" b="0" i="1" u="none" strike="noStrike" cap="none" baseline="-25000">
                <a:solidFill>
                  <a:schemeClr val="lt1"/>
                </a:solidFill>
                <a:latin typeface="Calibri"/>
                <a:ea typeface="Calibri"/>
                <a:cs typeface="Calibri"/>
                <a:sym typeface="Calibri"/>
              </a:endParaRPr>
            </a:p>
          </p:txBody>
        </p:sp>
      </p:grpSp>
      <p:sp>
        <p:nvSpPr>
          <p:cNvPr id="971" name="Google Shape;971;p69"/>
          <p:cNvSpPr/>
          <p:nvPr/>
        </p:nvSpPr>
        <p:spPr>
          <a:xfrm>
            <a:off x="3693179" y="4388831"/>
            <a:ext cx="3526424" cy="842388"/>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234950" marR="0" lvl="0" indent="-171450" algn="l" rtl="0">
              <a:lnSpc>
                <a:spcPct val="100000"/>
              </a:lnSpc>
              <a:spcBef>
                <a:spcPts val="0"/>
              </a:spcBef>
              <a:spcAft>
                <a:spcPts val="0"/>
              </a:spcAft>
              <a:buClr>
                <a:srgbClr val="434343"/>
              </a:buClr>
              <a:buSzPts val="1800"/>
              <a:buFont typeface="Arial"/>
              <a:buChar char="•"/>
            </a:pPr>
            <a:r>
              <a:rPr lang="en-US" sz="1200" b="0" i="0" u="none" strike="noStrike" cap="none" dirty="0">
                <a:solidFill>
                  <a:srgbClr val="434343"/>
                </a:solidFill>
                <a:latin typeface="Calibri"/>
                <a:ea typeface="Calibri"/>
                <a:cs typeface="Calibri"/>
                <a:sym typeface="Calibri"/>
              </a:rPr>
              <a:t>Mean-Squared Error (MSE)</a:t>
            </a:r>
            <a:endParaRPr sz="1800" dirty="0">
              <a:solidFill>
                <a:schemeClr val="lt1"/>
              </a:solidFill>
              <a:latin typeface="Arial"/>
              <a:ea typeface="Arial"/>
              <a:cs typeface="Arial"/>
              <a:sym typeface="Arial"/>
            </a:endParaRPr>
          </a:p>
          <a:p>
            <a:pPr marL="230188" marR="0" lvl="0" indent="-166688" algn="l" rtl="0">
              <a:lnSpc>
                <a:spcPct val="100000"/>
              </a:lnSpc>
              <a:spcBef>
                <a:spcPts val="0"/>
              </a:spcBef>
              <a:spcAft>
                <a:spcPts val="0"/>
              </a:spcAft>
              <a:buClr>
                <a:srgbClr val="434343"/>
              </a:buClr>
              <a:buSzPts val="1800"/>
              <a:buFont typeface="Arial"/>
              <a:buNone/>
            </a:pPr>
            <a:endParaRPr sz="1200" b="0" i="0" u="none" strike="noStrike" cap="none" dirty="0">
              <a:solidFill>
                <a:srgbClr val="434343"/>
              </a:solidFill>
              <a:latin typeface="Calibri"/>
              <a:ea typeface="Calibri"/>
              <a:cs typeface="Calibri"/>
              <a:sym typeface="Calibri"/>
            </a:endParaRPr>
          </a:p>
          <a:p>
            <a:pPr marL="230188" marR="0" lvl="0" indent="-166688" algn="l" rtl="0">
              <a:lnSpc>
                <a:spcPct val="100000"/>
              </a:lnSpc>
              <a:spcBef>
                <a:spcPts val="0"/>
              </a:spcBef>
              <a:spcAft>
                <a:spcPts val="0"/>
              </a:spcAft>
              <a:buClr>
                <a:srgbClr val="434343"/>
              </a:buClr>
              <a:buSzPts val="1800"/>
              <a:buFont typeface="Arial"/>
              <a:buNone/>
            </a:pPr>
            <a:endParaRPr sz="1200" b="0" i="0" u="none" strike="noStrike" cap="none" dirty="0">
              <a:solidFill>
                <a:srgbClr val="434343"/>
              </a:solidFill>
              <a:latin typeface="Calibri"/>
              <a:ea typeface="Calibri"/>
              <a:cs typeface="Calibri"/>
              <a:sym typeface="Calibri"/>
            </a:endParaRPr>
          </a:p>
          <a:p>
            <a:pPr marL="234950" marR="0" lvl="0" indent="-57150" algn="l" rtl="0">
              <a:lnSpc>
                <a:spcPct val="100000"/>
              </a:lnSpc>
              <a:spcBef>
                <a:spcPts val="0"/>
              </a:spcBef>
              <a:spcAft>
                <a:spcPts val="0"/>
              </a:spcAft>
              <a:buClr>
                <a:srgbClr val="434343"/>
              </a:buClr>
              <a:buSzPts val="1800"/>
              <a:buFont typeface="Arial"/>
              <a:buNone/>
            </a:pPr>
            <a:endParaRPr sz="600" b="0" i="0" u="none" strike="noStrike" cap="none" dirty="0">
              <a:solidFill>
                <a:srgbClr val="434343"/>
              </a:solidFill>
              <a:latin typeface="Calibri"/>
              <a:ea typeface="Calibri"/>
              <a:cs typeface="Calibri"/>
              <a:sym typeface="Calibri"/>
            </a:endParaRPr>
          </a:p>
          <a:p>
            <a:pPr marL="63500" marR="0" lvl="0" algn="l" rtl="0">
              <a:lnSpc>
                <a:spcPct val="100000"/>
              </a:lnSpc>
              <a:spcBef>
                <a:spcPts val="0"/>
              </a:spcBef>
              <a:spcAft>
                <a:spcPts val="0"/>
              </a:spcAft>
              <a:buClr>
                <a:srgbClr val="434343"/>
              </a:buClr>
              <a:buSzPts val="1800"/>
            </a:pPr>
            <a:endParaRPr sz="1800" dirty="0">
              <a:solidFill>
                <a:schemeClr val="lt1"/>
              </a:solidFill>
              <a:latin typeface="Arial"/>
              <a:ea typeface="Arial"/>
              <a:cs typeface="Arial"/>
              <a:sym typeface="Arial"/>
            </a:endParaRPr>
          </a:p>
        </p:txBody>
      </p:sp>
      <p:sp>
        <p:nvSpPr>
          <p:cNvPr id="972" name="Google Shape;972;p69"/>
          <p:cNvSpPr/>
          <p:nvPr/>
        </p:nvSpPr>
        <p:spPr>
          <a:xfrm>
            <a:off x="3693179" y="4149020"/>
            <a:ext cx="3523373" cy="251979"/>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Reconstruction Error</a:t>
            </a:r>
            <a:endParaRPr sz="1200" b="0" i="0" u="none" strike="noStrike" cap="none">
              <a:solidFill>
                <a:srgbClr val="FFFFFF"/>
              </a:solidFill>
              <a:latin typeface="Calibri"/>
              <a:ea typeface="Calibri"/>
              <a:cs typeface="Calibri"/>
              <a:sym typeface="Calibri"/>
            </a:endParaRPr>
          </a:p>
        </p:txBody>
      </p:sp>
      <p:cxnSp>
        <p:nvCxnSpPr>
          <p:cNvPr id="973" name="Google Shape;973;p69"/>
          <p:cNvCxnSpPr>
            <a:cxnSpLocks/>
            <a:endCxn id="971" idx="1"/>
          </p:cNvCxnSpPr>
          <p:nvPr/>
        </p:nvCxnSpPr>
        <p:spPr>
          <a:xfrm>
            <a:off x="2296079" y="4117966"/>
            <a:ext cx="1397100" cy="692059"/>
          </a:xfrm>
          <a:prstGeom prst="bentConnector3">
            <a:avLst>
              <a:gd name="adj1" fmla="val 50000"/>
            </a:avLst>
          </a:prstGeom>
          <a:noFill/>
          <a:ln w="9525" cap="flat" cmpd="sng">
            <a:solidFill>
              <a:schemeClr val="dk1"/>
            </a:solidFill>
            <a:prstDash val="solid"/>
            <a:round/>
            <a:headEnd type="none" w="sm" len="sm"/>
            <a:tailEnd type="triangle" w="med" len="med"/>
          </a:ln>
        </p:spPr>
      </p:cxnSp>
      <p:cxnSp>
        <p:nvCxnSpPr>
          <p:cNvPr id="974" name="Google Shape;974;p69"/>
          <p:cNvCxnSpPr>
            <a:cxnSpLocks/>
            <a:endCxn id="971" idx="3"/>
          </p:cNvCxnSpPr>
          <p:nvPr/>
        </p:nvCxnSpPr>
        <p:spPr>
          <a:xfrm rot="10800000" flipV="1">
            <a:off x="7219603" y="4076865"/>
            <a:ext cx="1248600" cy="733160"/>
          </a:xfrm>
          <a:prstGeom prst="bentConnector3">
            <a:avLst>
              <a:gd name="adj1" fmla="val 50000"/>
            </a:avLst>
          </a:prstGeom>
          <a:noFill/>
          <a:ln w="9525" cap="flat" cmpd="sng">
            <a:solidFill>
              <a:schemeClr val="dk1"/>
            </a:solidFill>
            <a:prstDash val="solid"/>
            <a:round/>
            <a:headEnd type="none" w="sm" len="sm"/>
            <a:tailEnd type="triangle" w="med" len="med"/>
          </a:ln>
        </p:spPr>
      </p:cxnSp>
      <p:pic>
        <p:nvPicPr>
          <p:cNvPr id="976" name="Google Shape;976;p6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027996" y="4656791"/>
            <a:ext cx="1893260" cy="396000"/>
          </a:xfrm>
          <a:prstGeom prst="rect">
            <a:avLst/>
          </a:prstGeom>
          <a:noFill/>
          <a:ln>
            <a:noFill/>
          </a:ln>
        </p:spPr>
      </p:pic>
      <p:sp>
        <p:nvSpPr>
          <p:cNvPr id="977" name="Google Shape;977;p69"/>
          <p:cNvSpPr txBox="1"/>
          <p:nvPr/>
        </p:nvSpPr>
        <p:spPr>
          <a:xfrm>
            <a:off x="1857749" y="4335348"/>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978" name="Google Shape;978;p69"/>
          <p:cNvSpPr txBox="1"/>
          <p:nvPr/>
        </p:nvSpPr>
        <p:spPr>
          <a:xfrm>
            <a:off x="8468225" y="436008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979" name="Google Shape;979;p69"/>
          <p:cNvPicPr preferRelativeResize="0"/>
          <p:nvPr/>
        </p:nvPicPr>
        <p:blipFill rotWithShape="1">
          <a:blip r:embed="rId3">
            <a:alphaModFix/>
          </a:blip>
          <a:srcRect/>
          <a:stretch/>
        </p:blipFill>
        <p:spPr>
          <a:xfrm>
            <a:off x="8544561" y="4416249"/>
            <a:ext cx="181325" cy="136731"/>
          </a:xfrm>
          <a:prstGeom prst="rect">
            <a:avLst/>
          </a:prstGeom>
          <a:noFill/>
          <a:ln>
            <a:noFill/>
          </a:ln>
        </p:spPr>
      </p:pic>
      <p:graphicFrame>
        <p:nvGraphicFramePr>
          <p:cNvPr id="980" name="Google Shape;980;p69"/>
          <p:cNvGraphicFramePr/>
          <p:nvPr/>
        </p:nvGraphicFramePr>
        <p:xfrm>
          <a:off x="1521564" y="1801447"/>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val="20000"/>
                    </a:ext>
                  </a:extLst>
                </a:gridCol>
                <a:gridCol w="704425">
                  <a:extLst>
                    <a:ext uri="{9D8B030D-6E8A-4147-A177-3AD203B41FA5}">
                      <a16:colId xmlns:a16="http://schemas.microsoft.com/office/drawing/2014/main"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dirty="0">
                          <a:solidFill>
                            <a:schemeClr val="dk2"/>
                          </a:solidFill>
                        </a:rPr>
                        <a:t>0</a:t>
                      </a:r>
                      <a:endParaRPr sz="1000" b="1" dirty="0">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981" name="Google Shape;981;p69"/>
          <p:cNvCxnSpPr/>
          <p:nvPr/>
        </p:nvCxnSpPr>
        <p:spPr>
          <a:xfrm>
            <a:off x="7398714" y="2343664"/>
            <a:ext cx="323169" cy="0"/>
          </a:xfrm>
          <a:prstGeom prst="straightConnector1">
            <a:avLst/>
          </a:prstGeom>
          <a:noFill/>
          <a:ln w="38100" cap="flat" cmpd="sng">
            <a:solidFill>
              <a:srgbClr val="595959"/>
            </a:solidFill>
            <a:prstDash val="solid"/>
            <a:round/>
            <a:headEnd type="none" w="sm" len="sm"/>
            <a:tailEnd type="triangle" w="lg" len="lg"/>
          </a:ln>
        </p:spPr>
      </p:cxnSp>
      <p:graphicFrame>
        <p:nvGraphicFramePr>
          <p:cNvPr id="982" name="Google Shape;982;p69"/>
          <p:cNvGraphicFramePr/>
          <p:nvPr/>
        </p:nvGraphicFramePr>
        <p:xfrm>
          <a:off x="7693737" y="1760240"/>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val="20000"/>
                    </a:ext>
                  </a:extLst>
                </a:gridCol>
                <a:gridCol w="704425">
                  <a:extLst>
                    <a:ext uri="{9D8B030D-6E8A-4147-A177-3AD203B41FA5}">
                      <a16:colId xmlns:a16="http://schemas.microsoft.com/office/drawing/2014/main"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dirty="0">
                          <a:solidFill>
                            <a:schemeClr val="dk2"/>
                          </a:solidFill>
                        </a:rPr>
                        <a:t>0</a:t>
                      </a:r>
                      <a:endParaRPr sz="1000" b="1" dirty="0">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dirty="0">
                          <a:solidFill>
                            <a:schemeClr val="dk2"/>
                          </a:solidFill>
                        </a:rPr>
                        <a:t>1</a:t>
                      </a:r>
                      <a:endParaRPr dirty="0"/>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83" name="Google Shape;983;p69"/>
          <p:cNvSpPr txBox="1"/>
          <p:nvPr/>
        </p:nvSpPr>
        <p:spPr>
          <a:xfrm flipH="1">
            <a:off x="9224803" y="2327355"/>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987"/>
        <p:cNvGrpSpPr/>
        <p:nvPr/>
      </p:nvGrpSpPr>
      <p:grpSpPr>
        <a:xfrm>
          <a:off x="0" y="0"/>
          <a:ext cx="0" cy="0"/>
          <a:chOff x="0" y="0"/>
          <a:chExt cx="0" cy="0"/>
        </a:xfrm>
      </p:grpSpPr>
      <p:sp>
        <p:nvSpPr>
          <p:cNvPr id="988" name="Google Shape;988;p70"/>
          <p:cNvSpPr txBox="1">
            <a:spLocks noGrp="1"/>
          </p:cNvSpPr>
          <p:nvPr>
            <p:ph type="title"/>
          </p:nvPr>
        </p:nvSpPr>
        <p:spPr>
          <a:xfrm>
            <a:off x="26529" y="-61919"/>
            <a:ext cx="1097280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a:latin typeface="Calibri"/>
                <a:ea typeface="Calibri"/>
                <a:cs typeface="Calibri"/>
                <a:sym typeface="Calibri"/>
              </a:rPr>
              <a:t>AUTOENCODER RECONSTRUCTION ERROR</a:t>
            </a:r>
            <a:endParaRPr sz="3600" b="1" i="0" u="none" strike="noStrike" cap="none">
              <a:solidFill>
                <a:schemeClr val="dk2"/>
              </a:solidFill>
              <a:latin typeface="Calibri"/>
              <a:ea typeface="Calibri"/>
              <a:cs typeface="Calibri"/>
              <a:sym typeface="Calibri"/>
            </a:endParaRPr>
          </a:p>
        </p:txBody>
      </p:sp>
      <p:grpSp>
        <p:nvGrpSpPr>
          <p:cNvPr id="989" name="Google Shape;989;p70"/>
          <p:cNvGrpSpPr/>
          <p:nvPr/>
        </p:nvGrpSpPr>
        <p:grpSpPr>
          <a:xfrm>
            <a:off x="1612974" y="1242236"/>
            <a:ext cx="8399672" cy="2691906"/>
            <a:chOff x="1317792" y="1571131"/>
            <a:chExt cx="8399672" cy="2691906"/>
          </a:xfrm>
        </p:grpSpPr>
        <p:sp>
          <p:nvSpPr>
            <p:cNvPr id="990" name="Google Shape;990;p70"/>
            <p:cNvSpPr txBox="1"/>
            <p:nvPr/>
          </p:nvSpPr>
          <p:spPr>
            <a:xfrm>
              <a:off x="3617357" y="3102863"/>
              <a:ext cx="239455" cy="4596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91" name="Google Shape;991;p70"/>
            <p:cNvSpPr/>
            <p:nvPr/>
          </p:nvSpPr>
          <p:spPr>
            <a:xfrm>
              <a:off x="3554140" y="1833509"/>
              <a:ext cx="1875518" cy="2185424"/>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992" name="Google Shape;992;p70"/>
            <p:cNvSpPr/>
            <p:nvPr/>
          </p:nvSpPr>
          <p:spPr>
            <a:xfrm>
              <a:off x="3617357" y="19622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0"/>
            <p:cNvSpPr/>
            <p:nvPr/>
          </p:nvSpPr>
          <p:spPr>
            <a:xfrm>
              <a:off x="3617357" y="227138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0"/>
            <p:cNvSpPr/>
            <p:nvPr/>
          </p:nvSpPr>
          <p:spPr>
            <a:xfrm>
              <a:off x="3617357" y="25805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0"/>
            <p:cNvSpPr/>
            <p:nvPr/>
          </p:nvSpPr>
          <p:spPr>
            <a:xfrm>
              <a:off x="3617357" y="28896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0"/>
            <p:cNvSpPr/>
            <p:nvPr/>
          </p:nvSpPr>
          <p:spPr>
            <a:xfrm>
              <a:off x="3617357" y="373055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0"/>
            <p:cNvSpPr/>
            <p:nvPr/>
          </p:nvSpPr>
          <p:spPr>
            <a:xfrm>
              <a:off x="5098020" y="233576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0"/>
            <p:cNvSpPr/>
            <p:nvPr/>
          </p:nvSpPr>
          <p:spPr>
            <a:xfrm>
              <a:off x="5098020" y="264490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0"/>
            <p:cNvSpPr/>
            <p:nvPr/>
          </p:nvSpPr>
          <p:spPr>
            <a:xfrm>
              <a:off x="5098020" y="3240374"/>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0"/>
            <p:cNvSpPr/>
            <p:nvPr/>
          </p:nvSpPr>
          <p:spPr>
            <a:xfrm>
              <a:off x="6564112" y="195408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0"/>
            <p:cNvSpPr/>
            <p:nvPr/>
          </p:nvSpPr>
          <p:spPr>
            <a:xfrm>
              <a:off x="6564112" y="226322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0"/>
            <p:cNvSpPr/>
            <p:nvPr/>
          </p:nvSpPr>
          <p:spPr>
            <a:xfrm>
              <a:off x="6564112" y="257236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0"/>
            <p:cNvSpPr/>
            <p:nvPr/>
          </p:nvSpPr>
          <p:spPr>
            <a:xfrm>
              <a:off x="6564112" y="288150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0"/>
            <p:cNvSpPr/>
            <p:nvPr/>
          </p:nvSpPr>
          <p:spPr>
            <a:xfrm>
              <a:off x="6564112" y="373508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0"/>
            <p:cNvSpPr txBox="1"/>
            <p:nvPr/>
          </p:nvSpPr>
          <p:spPr>
            <a:xfrm>
              <a:off x="3554140" y="1571131"/>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Encoder-Net</a:t>
              </a:r>
              <a:endParaRPr sz="1200" b="0" i="1" u="none" strike="noStrike" cap="none" baseline="-25000">
                <a:solidFill>
                  <a:schemeClr val="lt1"/>
                </a:solidFill>
                <a:latin typeface="Calibri"/>
                <a:ea typeface="Calibri"/>
                <a:cs typeface="Calibri"/>
                <a:sym typeface="Calibri"/>
              </a:endParaRPr>
            </a:p>
          </p:txBody>
        </p:sp>
        <p:cxnSp>
          <p:nvCxnSpPr>
            <p:cNvPr id="1006" name="Google Shape;1006;p70"/>
            <p:cNvCxnSpPr/>
            <p:nvPr/>
          </p:nvCxnSpPr>
          <p:spPr>
            <a:xfrm rot="10800000" flipH="1">
              <a:off x="3856920" y="224637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07" name="Google Shape;1007;p70"/>
            <p:cNvCxnSpPr/>
            <p:nvPr/>
          </p:nvCxnSpPr>
          <p:spPr>
            <a:xfrm rot="10800000" flipH="1">
              <a:off x="3856920" y="2246350"/>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1008" name="Google Shape;1008;p70"/>
            <p:cNvCxnSpPr/>
            <p:nvPr/>
          </p:nvCxnSpPr>
          <p:spPr>
            <a:xfrm rot="10800000" flipH="1">
              <a:off x="3856920" y="224651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1009" name="Google Shape;1009;p70"/>
            <p:cNvCxnSpPr/>
            <p:nvPr/>
          </p:nvCxnSpPr>
          <p:spPr>
            <a:xfrm>
              <a:off x="3856920" y="208109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1010" name="Google Shape;1010;p70"/>
            <p:cNvCxnSpPr/>
            <p:nvPr/>
          </p:nvCxnSpPr>
          <p:spPr>
            <a:xfrm>
              <a:off x="3856920" y="239023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1011" name="Google Shape;1011;p70"/>
            <p:cNvCxnSpPr/>
            <p:nvPr/>
          </p:nvCxnSpPr>
          <p:spPr>
            <a:xfrm>
              <a:off x="3856920" y="239023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1012" name="Google Shape;1012;p70"/>
            <p:cNvCxnSpPr/>
            <p:nvPr/>
          </p:nvCxnSpPr>
          <p:spPr>
            <a:xfrm>
              <a:off x="3856920" y="2081094"/>
              <a:ext cx="279950" cy="783639"/>
            </a:xfrm>
            <a:prstGeom prst="straightConnector1">
              <a:avLst/>
            </a:prstGeom>
            <a:noFill/>
            <a:ln w="9525" cap="flat" cmpd="sng">
              <a:solidFill>
                <a:srgbClr val="595959"/>
              </a:solidFill>
              <a:prstDash val="solid"/>
              <a:round/>
              <a:headEnd type="none" w="sm" len="sm"/>
              <a:tailEnd type="triangle" w="lg" len="lg"/>
            </a:ln>
          </p:spPr>
        </p:cxnSp>
        <p:cxnSp>
          <p:nvCxnSpPr>
            <p:cNvPr id="1013" name="Google Shape;1013;p70"/>
            <p:cNvCxnSpPr/>
            <p:nvPr/>
          </p:nvCxnSpPr>
          <p:spPr>
            <a:xfrm>
              <a:off x="3856920" y="269937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1014" name="Google Shape;1014;p70"/>
            <p:cNvCxnSpPr/>
            <p:nvPr/>
          </p:nvCxnSpPr>
          <p:spPr>
            <a:xfrm rot="10800000" flipH="1">
              <a:off x="3856920" y="286465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15" name="Google Shape;1015;p70"/>
            <p:cNvCxnSpPr/>
            <p:nvPr/>
          </p:nvCxnSpPr>
          <p:spPr>
            <a:xfrm rot="10800000" flipH="1">
              <a:off x="3856920" y="2555491"/>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1016" name="Google Shape;1016;p70"/>
            <p:cNvCxnSpPr/>
            <p:nvPr/>
          </p:nvCxnSpPr>
          <p:spPr>
            <a:xfrm flipH="1">
              <a:off x="3491156" y="2081143"/>
              <a:ext cx="127956" cy="370"/>
            </a:xfrm>
            <a:prstGeom prst="straightConnector1">
              <a:avLst/>
            </a:prstGeom>
            <a:noFill/>
            <a:ln w="9525" cap="flat" cmpd="sng">
              <a:solidFill>
                <a:srgbClr val="595959"/>
              </a:solidFill>
              <a:prstDash val="solid"/>
              <a:round/>
              <a:headEnd type="none" w="sm" len="sm"/>
              <a:tailEnd type="none" w="sm" len="sm"/>
            </a:ln>
          </p:spPr>
        </p:cxnSp>
        <p:cxnSp>
          <p:nvCxnSpPr>
            <p:cNvPr id="1017" name="Google Shape;1017;p70"/>
            <p:cNvCxnSpPr/>
            <p:nvPr/>
          </p:nvCxnSpPr>
          <p:spPr>
            <a:xfrm>
              <a:off x="3856812" y="2081143"/>
              <a:ext cx="285128" cy="1100016"/>
            </a:xfrm>
            <a:prstGeom prst="straightConnector1">
              <a:avLst/>
            </a:prstGeom>
            <a:noFill/>
            <a:ln w="9525" cap="flat" cmpd="sng">
              <a:solidFill>
                <a:srgbClr val="595959"/>
              </a:solidFill>
              <a:prstDash val="solid"/>
              <a:round/>
              <a:headEnd type="none" w="sm" len="sm"/>
              <a:tailEnd type="triangle" w="lg" len="lg"/>
            </a:ln>
          </p:spPr>
        </p:cxnSp>
        <p:cxnSp>
          <p:nvCxnSpPr>
            <p:cNvPr id="1018" name="Google Shape;1018;p70"/>
            <p:cNvCxnSpPr/>
            <p:nvPr/>
          </p:nvCxnSpPr>
          <p:spPr>
            <a:xfrm>
              <a:off x="4866773" y="2409510"/>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1019" name="Google Shape;1019;p70"/>
            <p:cNvCxnSpPr/>
            <p:nvPr/>
          </p:nvCxnSpPr>
          <p:spPr>
            <a:xfrm>
              <a:off x="4866773" y="2409510"/>
              <a:ext cx="231135" cy="354098"/>
            </a:xfrm>
            <a:prstGeom prst="straightConnector1">
              <a:avLst/>
            </a:prstGeom>
            <a:noFill/>
            <a:ln w="9525" cap="flat" cmpd="sng">
              <a:solidFill>
                <a:srgbClr val="595959"/>
              </a:solidFill>
              <a:prstDash val="solid"/>
              <a:round/>
              <a:headEnd type="none" w="sm" len="sm"/>
              <a:tailEnd type="triangle" w="lg" len="lg"/>
            </a:ln>
          </p:spPr>
        </p:cxnSp>
        <p:cxnSp>
          <p:nvCxnSpPr>
            <p:cNvPr id="1020" name="Google Shape;1020;p70"/>
            <p:cNvCxnSpPr/>
            <p:nvPr/>
          </p:nvCxnSpPr>
          <p:spPr>
            <a:xfrm rot="10800000" flipH="1">
              <a:off x="4866773" y="2454603"/>
              <a:ext cx="231319" cy="264048"/>
            </a:xfrm>
            <a:prstGeom prst="straightConnector1">
              <a:avLst/>
            </a:prstGeom>
            <a:noFill/>
            <a:ln w="9525" cap="flat" cmpd="sng">
              <a:solidFill>
                <a:srgbClr val="595959"/>
              </a:solidFill>
              <a:prstDash val="solid"/>
              <a:round/>
              <a:headEnd type="none" w="sm" len="sm"/>
              <a:tailEnd type="triangle" w="lg" len="lg"/>
            </a:ln>
          </p:spPr>
        </p:cxnSp>
        <p:cxnSp>
          <p:nvCxnSpPr>
            <p:cNvPr id="1021" name="Google Shape;1021;p70"/>
            <p:cNvCxnSpPr/>
            <p:nvPr/>
          </p:nvCxnSpPr>
          <p:spPr>
            <a:xfrm>
              <a:off x="4866773" y="2718651"/>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1022" name="Google Shape;1022;p70"/>
            <p:cNvCxnSpPr/>
            <p:nvPr/>
          </p:nvCxnSpPr>
          <p:spPr>
            <a:xfrm rot="10800000" flipH="1">
              <a:off x="4866773" y="2454762"/>
              <a:ext cx="231135" cy="573029"/>
            </a:xfrm>
            <a:prstGeom prst="straightConnector1">
              <a:avLst/>
            </a:prstGeom>
            <a:noFill/>
            <a:ln w="9525" cap="flat" cmpd="sng">
              <a:solidFill>
                <a:srgbClr val="595959"/>
              </a:solidFill>
              <a:prstDash val="solid"/>
              <a:round/>
              <a:headEnd type="none" w="sm" len="sm"/>
              <a:tailEnd type="triangle" w="lg" len="lg"/>
            </a:ln>
          </p:spPr>
        </p:cxnSp>
        <p:cxnSp>
          <p:nvCxnSpPr>
            <p:cNvPr id="1023" name="Google Shape;1023;p70"/>
            <p:cNvCxnSpPr/>
            <p:nvPr/>
          </p:nvCxnSpPr>
          <p:spPr>
            <a:xfrm rot="10800000" flipH="1">
              <a:off x="4866773" y="2763927"/>
              <a:ext cx="231135" cy="263863"/>
            </a:xfrm>
            <a:prstGeom prst="straightConnector1">
              <a:avLst/>
            </a:prstGeom>
            <a:noFill/>
            <a:ln w="9525" cap="flat" cmpd="sng">
              <a:solidFill>
                <a:srgbClr val="595959"/>
              </a:solidFill>
              <a:prstDash val="solid"/>
              <a:round/>
              <a:headEnd type="none" w="sm" len="sm"/>
              <a:tailEnd type="triangle" w="lg" len="lg"/>
            </a:ln>
          </p:spPr>
        </p:cxnSp>
        <p:cxnSp>
          <p:nvCxnSpPr>
            <p:cNvPr id="1024" name="Google Shape;1024;p70"/>
            <p:cNvCxnSpPr/>
            <p:nvPr/>
          </p:nvCxnSpPr>
          <p:spPr>
            <a:xfrm rot="10800000" flipH="1">
              <a:off x="5337564" y="241236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1025" name="Google Shape;1025;p70"/>
            <p:cNvCxnSpPr/>
            <p:nvPr/>
          </p:nvCxnSpPr>
          <p:spPr>
            <a:xfrm>
              <a:off x="5337564" y="2454863"/>
              <a:ext cx="245003" cy="266637"/>
            </a:xfrm>
            <a:prstGeom prst="straightConnector1">
              <a:avLst/>
            </a:prstGeom>
            <a:noFill/>
            <a:ln w="9525" cap="flat" cmpd="sng">
              <a:solidFill>
                <a:srgbClr val="595959"/>
              </a:solidFill>
              <a:prstDash val="solid"/>
              <a:round/>
              <a:headEnd type="none" w="sm" len="sm"/>
              <a:tailEnd type="triangle" w="lg" len="lg"/>
            </a:ln>
          </p:spPr>
        </p:cxnSp>
        <p:cxnSp>
          <p:nvCxnSpPr>
            <p:cNvPr id="1026" name="Google Shape;1026;p70"/>
            <p:cNvCxnSpPr/>
            <p:nvPr/>
          </p:nvCxnSpPr>
          <p:spPr>
            <a:xfrm>
              <a:off x="5337379" y="2454652"/>
              <a:ext cx="245188" cy="575987"/>
            </a:xfrm>
            <a:prstGeom prst="straightConnector1">
              <a:avLst/>
            </a:prstGeom>
            <a:noFill/>
            <a:ln w="9525" cap="flat" cmpd="sng">
              <a:solidFill>
                <a:srgbClr val="595959"/>
              </a:solidFill>
              <a:prstDash val="solid"/>
              <a:round/>
              <a:headEnd type="none" w="sm" len="sm"/>
              <a:tailEnd type="triangle" w="lg" len="lg"/>
            </a:ln>
          </p:spPr>
        </p:cxnSp>
        <p:cxnSp>
          <p:nvCxnSpPr>
            <p:cNvPr id="1027" name="Google Shape;1027;p70"/>
            <p:cNvCxnSpPr/>
            <p:nvPr/>
          </p:nvCxnSpPr>
          <p:spPr>
            <a:xfrm rot="10800000" flipH="1">
              <a:off x="5337564" y="2412360"/>
              <a:ext cx="245003" cy="351325"/>
            </a:xfrm>
            <a:prstGeom prst="straightConnector1">
              <a:avLst/>
            </a:prstGeom>
            <a:noFill/>
            <a:ln w="9525" cap="flat" cmpd="sng">
              <a:solidFill>
                <a:srgbClr val="595959"/>
              </a:solidFill>
              <a:prstDash val="solid"/>
              <a:round/>
              <a:headEnd type="none" w="sm" len="sm"/>
              <a:tailEnd type="triangle" w="lg" len="lg"/>
            </a:ln>
          </p:spPr>
        </p:cxnSp>
        <p:cxnSp>
          <p:nvCxnSpPr>
            <p:cNvPr id="1028" name="Google Shape;1028;p70"/>
            <p:cNvCxnSpPr/>
            <p:nvPr/>
          </p:nvCxnSpPr>
          <p:spPr>
            <a:xfrm rot="10800000" flipH="1">
              <a:off x="5337564" y="272150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1029" name="Google Shape;1029;p70"/>
            <p:cNvCxnSpPr/>
            <p:nvPr/>
          </p:nvCxnSpPr>
          <p:spPr>
            <a:xfrm>
              <a:off x="5337379" y="2764003"/>
              <a:ext cx="245188" cy="266637"/>
            </a:xfrm>
            <a:prstGeom prst="straightConnector1">
              <a:avLst/>
            </a:prstGeom>
            <a:noFill/>
            <a:ln w="9525" cap="flat" cmpd="sng">
              <a:solidFill>
                <a:srgbClr val="595959"/>
              </a:solidFill>
              <a:prstDash val="solid"/>
              <a:round/>
              <a:headEnd type="none" w="sm" len="sm"/>
              <a:tailEnd type="triangle" w="lg" len="lg"/>
            </a:ln>
          </p:spPr>
        </p:cxnSp>
        <p:cxnSp>
          <p:nvCxnSpPr>
            <p:cNvPr id="1030" name="Google Shape;1030;p70"/>
            <p:cNvCxnSpPr/>
            <p:nvPr/>
          </p:nvCxnSpPr>
          <p:spPr>
            <a:xfrm rot="10800000" flipH="1">
              <a:off x="6331902" y="2072912"/>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1" name="Google Shape;1031;p70"/>
            <p:cNvCxnSpPr/>
            <p:nvPr/>
          </p:nvCxnSpPr>
          <p:spPr>
            <a:xfrm>
              <a:off x="6331902" y="2227495"/>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2" name="Google Shape;1032;p70"/>
            <p:cNvCxnSpPr/>
            <p:nvPr/>
          </p:nvCxnSpPr>
          <p:spPr>
            <a:xfrm>
              <a:off x="6331902" y="222749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3" name="Google Shape;1033;p70"/>
            <p:cNvCxnSpPr/>
            <p:nvPr/>
          </p:nvCxnSpPr>
          <p:spPr>
            <a:xfrm>
              <a:off x="6331902" y="2227495"/>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1034" name="Google Shape;1034;p70"/>
            <p:cNvCxnSpPr/>
            <p:nvPr/>
          </p:nvCxnSpPr>
          <p:spPr>
            <a:xfrm rot="10800000" flipH="1">
              <a:off x="6331902" y="2072703"/>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5" name="Google Shape;1035;p70"/>
            <p:cNvCxnSpPr/>
            <p:nvPr/>
          </p:nvCxnSpPr>
          <p:spPr>
            <a:xfrm rot="10800000" flipH="1">
              <a:off x="6331902" y="2382053"/>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6" name="Google Shape;1036;p70"/>
            <p:cNvCxnSpPr/>
            <p:nvPr/>
          </p:nvCxnSpPr>
          <p:spPr>
            <a:xfrm>
              <a:off x="6331902" y="253663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7" name="Google Shape;1037;p70"/>
            <p:cNvCxnSpPr/>
            <p:nvPr/>
          </p:nvCxnSpPr>
          <p:spPr>
            <a:xfrm>
              <a:off x="6331902" y="2536636"/>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8" name="Google Shape;1038;p70"/>
            <p:cNvCxnSpPr/>
            <p:nvPr/>
          </p:nvCxnSpPr>
          <p:spPr>
            <a:xfrm rot="10800000" flipH="1">
              <a:off x="6331902" y="2072864"/>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1039" name="Google Shape;1039;p70"/>
            <p:cNvCxnSpPr/>
            <p:nvPr/>
          </p:nvCxnSpPr>
          <p:spPr>
            <a:xfrm rot="10800000" flipH="1">
              <a:off x="6331902" y="238184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40" name="Google Shape;1040;p70"/>
            <p:cNvCxnSpPr/>
            <p:nvPr/>
          </p:nvCxnSpPr>
          <p:spPr>
            <a:xfrm rot="10800000" flipH="1">
              <a:off x="6331902" y="269119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41" name="Google Shape;1041;p70"/>
            <p:cNvCxnSpPr/>
            <p:nvPr/>
          </p:nvCxnSpPr>
          <p:spPr>
            <a:xfrm>
              <a:off x="6331902" y="2845778"/>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42" name="Google Shape;1042;p70"/>
            <p:cNvCxnSpPr/>
            <p:nvPr/>
          </p:nvCxnSpPr>
          <p:spPr>
            <a:xfrm rot="10800000" flipH="1">
              <a:off x="3856920" y="3705545"/>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43" name="Google Shape;1043;p70"/>
            <p:cNvCxnSpPr/>
            <p:nvPr/>
          </p:nvCxnSpPr>
          <p:spPr>
            <a:xfrm rot="10800000" flipH="1">
              <a:off x="4873105" y="3359371"/>
              <a:ext cx="224848" cy="152179"/>
            </a:xfrm>
            <a:prstGeom prst="straightConnector1">
              <a:avLst/>
            </a:prstGeom>
            <a:noFill/>
            <a:ln w="9525" cap="flat" cmpd="sng">
              <a:solidFill>
                <a:srgbClr val="595959"/>
              </a:solidFill>
              <a:prstDash val="solid"/>
              <a:round/>
              <a:headEnd type="none" w="sm" len="sm"/>
              <a:tailEnd type="triangle" w="lg" len="lg"/>
            </a:ln>
          </p:spPr>
        </p:cxnSp>
        <p:cxnSp>
          <p:nvCxnSpPr>
            <p:cNvPr id="1044" name="Google Shape;1044;p70"/>
            <p:cNvCxnSpPr/>
            <p:nvPr/>
          </p:nvCxnSpPr>
          <p:spPr>
            <a:xfrm>
              <a:off x="5337584" y="3359220"/>
              <a:ext cx="239455" cy="141639"/>
            </a:xfrm>
            <a:prstGeom prst="straightConnector1">
              <a:avLst/>
            </a:prstGeom>
            <a:noFill/>
            <a:ln w="9525" cap="flat" cmpd="sng">
              <a:solidFill>
                <a:srgbClr val="595959"/>
              </a:solidFill>
              <a:prstDash val="solid"/>
              <a:round/>
              <a:headEnd type="none" w="sm" len="sm"/>
              <a:tailEnd type="triangle" w="lg" len="lg"/>
            </a:ln>
          </p:spPr>
        </p:cxnSp>
        <p:cxnSp>
          <p:nvCxnSpPr>
            <p:cNvPr id="1045" name="Google Shape;1045;p70"/>
            <p:cNvCxnSpPr/>
            <p:nvPr/>
          </p:nvCxnSpPr>
          <p:spPr>
            <a:xfrm>
              <a:off x="6331963" y="3700165"/>
              <a:ext cx="267376" cy="69710"/>
            </a:xfrm>
            <a:prstGeom prst="straightConnector1">
              <a:avLst/>
            </a:prstGeom>
            <a:noFill/>
            <a:ln w="9525" cap="flat" cmpd="sng">
              <a:solidFill>
                <a:srgbClr val="595959"/>
              </a:solidFill>
              <a:prstDash val="solid"/>
              <a:round/>
              <a:headEnd type="none" w="sm" len="sm"/>
              <a:tailEnd type="triangle" w="lg" len="lg"/>
            </a:ln>
          </p:spPr>
        </p:cxnSp>
        <p:cxnSp>
          <p:nvCxnSpPr>
            <p:cNvPr id="1046" name="Google Shape;1046;p70"/>
            <p:cNvCxnSpPr/>
            <p:nvPr/>
          </p:nvCxnSpPr>
          <p:spPr>
            <a:xfrm rot="10800000" flipH="1">
              <a:off x="3856920" y="2246371"/>
              <a:ext cx="279950" cy="1587062"/>
            </a:xfrm>
            <a:prstGeom prst="straightConnector1">
              <a:avLst/>
            </a:prstGeom>
            <a:noFill/>
            <a:ln w="9525" cap="flat" cmpd="sng">
              <a:solidFill>
                <a:srgbClr val="595959"/>
              </a:solidFill>
              <a:prstDash val="solid"/>
              <a:round/>
              <a:headEnd type="none" w="sm" len="sm"/>
              <a:tailEnd type="triangle" w="lg" len="lg"/>
            </a:ln>
          </p:spPr>
        </p:cxnSp>
        <p:cxnSp>
          <p:nvCxnSpPr>
            <p:cNvPr id="1047" name="Google Shape;1047;p70"/>
            <p:cNvCxnSpPr/>
            <p:nvPr/>
          </p:nvCxnSpPr>
          <p:spPr>
            <a:xfrm rot="10800000" flipH="1">
              <a:off x="3856920" y="2607866"/>
              <a:ext cx="279950" cy="1225568"/>
            </a:xfrm>
            <a:prstGeom prst="straightConnector1">
              <a:avLst/>
            </a:prstGeom>
            <a:noFill/>
            <a:ln w="9525" cap="flat" cmpd="sng">
              <a:solidFill>
                <a:srgbClr val="595959"/>
              </a:solidFill>
              <a:prstDash val="solid"/>
              <a:round/>
              <a:headEnd type="none" w="sm" len="sm"/>
              <a:tailEnd type="triangle" w="lg" len="lg"/>
            </a:ln>
          </p:spPr>
        </p:cxnSp>
        <p:cxnSp>
          <p:nvCxnSpPr>
            <p:cNvPr id="1048" name="Google Shape;1048;p70"/>
            <p:cNvCxnSpPr/>
            <p:nvPr/>
          </p:nvCxnSpPr>
          <p:spPr>
            <a:xfrm rot="10800000" flipH="1">
              <a:off x="3856858" y="2873743"/>
              <a:ext cx="285128" cy="959671"/>
            </a:xfrm>
            <a:prstGeom prst="straightConnector1">
              <a:avLst/>
            </a:prstGeom>
            <a:noFill/>
            <a:ln w="9525" cap="flat" cmpd="sng">
              <a:solidFill>
                <a:srgbClr val="595959"/>
              </a:solidFill>
              <a:prstDash val="solid"/>
              <a:round/>
              <a:headEnd type="none" w="sm" len="sm"/>
              <a:tailEnd type="triangle" w="lg" len="lg"/>
            </a:ln>
          </p:spPr>
        </p:cxnSp>
        <p:cxnSp>
          <p:nvCxnSpPr>
            <p:cNvPr id="1049" name="Google Shape;1049;p70"/>
            <p:cNvCxnSpPr/>
            <p:nvPr/>
          </p:nvCxnSpPr>
          <p:spPr>
            <a:xfrm rot="10800000" flipH="1">
              <a:off x="4873105" y="2454617"/>
              <a:ext cx="224848" cy="1056932"/>
            </a:xfrm>
            <a:prstGeom prst="straightConnector1">
              <a:avLst/>
            </a:prstGeom>
            <a:noFill/>
            <a:ln w="9525" cap="flat" cmpd="sng">
              <a:solidFill>
                <a:srgbClr val="595959"/>
              </a:solidFill>
              <a:prstDash val="solid"/>
              <a:round/>
              <a:headEnd type="none" w="sm" len="sm"/>
              <a:tailEnd type="triangle" w="lg" len="lg"/>
            </a:ln>
          </p:spPr>
        </p:cxnSp>
        <p:cxnSp>
          <p:nvCxnSpPr>
            <p:cNvPr id="1050" name="Google Shape;1050;p70"/>
            <p:cNvCxnSpPr/>
            <p:nvPr/>
          </p:nvCxnSpPr>
          <p:spPr>
            <a:xfrm rot="10800000" flipH="1">
              <a:off x="4873105" y="2763598"/>
              <a:ext cx="224848" cy="747951"/>
            </a:xfrm>
            <a:prstGeom prst="straightConnector1">
              <a:avLst/>
            </a:prstGeom>
            <a:noFill/>
            <a:ln w="9525" cap="flat" cmpd="sng">
              <a:solidFill>
                <a:srgbClr val="595959"/>
              </a:solidFill>
              <a:prstDash val="solid"/>
              <a:round/>
              <a:headEnd type="none" w="sm" len="sm"/>
              <a:tailEnd type="triangle" w="lg" len="lg"/>
            </a:ln>
          </p:spPr>
        </p:cxnSp>
        <p:cxnSp>
          <p:nvCxnSpPr>
            <p:cNvPr id="1051" name="Google Shape;1051;p70"/>
            <p:cNvCxnSpPr/>
            <p:nvPr/>
          </p:nvCxnSpPr>
          <p:spPr>
            <a:xfrm>
              <a:off x="5337584" y="2454614"/>
              <a:ext cx="239455" cy="1046023"/>
            </a:xfrm>
            <a:prstGeom prst="straightConnector1">
              <a:avLst/>
            </a:prstGeom>
            <a:noFill/>
            <a:ln w="9525" cap="flat" cmpd="sng">
              <a:solidFill>
                <a:srgbClr val="595959"/>
              </a:solidFill>
              <a:prstDash val="solid"/>
              <a:round/>
              <a:headEnd type="none" w="sm" len="sm"/>
              <a:tailEnd type="triangle" w="lg" len="lg"/>
            </a:ln>
          </p:spPr>
        </p:cxnSp>
        <p:cxnSp>
          <p:nvCxnSpPr>
            <p:cNvPr id="1052" name="Google Shape;1052;p70"/>
            <p:cNvCxnSpPr/>
            <p:nvPr/>
          </p:nvCxnSpPr>
          <p:spPr>
            <a:xfrm>
              <a:off x="5337584" y="2763754"/>
              <a:ext cx="239455" cy="737227"/>
            </a:xfrm>
            <a:prstGeom prst="straightConnector1">
              <a:avLst/>
            </a:prstGeom>
            <a:noFill/>
            <a:ln w="9525" cap="flat" cmpd="sng">
              <a:solidFill>
                <a:srgbClr val="595959"/>
              </a:solidFill>
              <a:prstDash val="solid"/>
              <a:round/>
              <a:headEnd type="none" w="sm" len="sm"/>
              <a:tailEnd type="triangle" w="lg" len="lg"/>
            </a:ln>
          </p:spPr>
        </p:cxnSp>
        <p:cxnSp>
          <p:nvCxnSpPr>
            <p:cNvPr id="1053" name="Google Shape;1053;p70"/>
            <p:cNvCxnSpPr/>
            <p:nvPr/>
          </p:nvCxnSpPr>
          <p:spPr>
            <a:xfrm>
              <a:off x="6331963" y="2227461"/>
              <a:ext cx="267376" cy="1542500"/>
            </a:xfrm>
            <a:prstGeom prst="straightConnector1">
              <a:avLst/>
            </a:prstGeom>
            <a:noFill/>
            <a:ln w="9525" cap="flat" cmpd="sng">
              <a:solidFill>
                <a:srgbClr val="595959"/>
              </a:solidFill>
              <a:prstDash val="solid"/>
              <a:round/>
              <a:headEnd type="none" w="sm" len="sm"/>
              <a:tailEnd type="triangle" w="lg" len="lg"/>
            </a:ln>
          </p:spPr>
        </p:cxnSp>
        <p:cxnSp>
          <p:nvCxnSpPr>
            <p:cNvPr id="1054" name="Google Shape;1054;p70"/>
            <p:cNvCxnSpPr/>
            <p:nvPr/>
          </p:nvCxnSpPr>
          <p:spPr>
            <a:xfrm>
              <a:off x="6331963" y="2536657"/>
              <a:ext cx="267376" cy="1233334"/>
            </a:xfrm>
            <a:prstGeom prst="straightConnector1">
              <a:avLst/>
            </a:prstGeom>
            <a:noFill/>
            <a:ln w="9525" cap="flat" cmpd="sng">
              <a:solidFill>
                <a:srgbClr val="595959"/>
              </a:solidFill>
              <a:prstDash val="solid"/>
              <a:round/>
              <a:headEnd type="none" w="sm" len="sm"/>
              <a:tailEnd type="triangle" w="lg" len="lg"/>
            </a:ln>
          </p:spPr>
        </p:cxnSp>
        <p:cxnSp>
          <p:nvCxnSpPr>
            <p:cNvPr id="1055" name="Google Shape;1055;p70"/>
            <p:cNvCxnSpPr/>
            <p:nvPr/>
          </p:nvCxnSpPr>
          <p:spPr>
            <a:xfrm>
              <a:off x="6331963" y="2845852"/>
              <a:ext cx="267376" cy="923799"/>
            </a:xfrm>
            <a:prstGeom prst="straightConnector1">
              <a:avLst/>
            </a:prstGeom>
            <a:noFill/>
            <a:ln w="9525" cap="flat" cmpd="sng">
              <a:solidFill>
                <a:srgbClr val="595959"/>
              </a:solidFill>
              <a:prstDash val="solid"/>
              <a:round/>
              <a:headEnd type="none" w="sm" len="sm"/>
              <a:tailEnd type="triangle" w="lg" len="lg"/>
            </a:ln>
          </p:spPr>
        </p:cxnSp>
        <p:sp>
          <p:nvSpPr>
            <p:cNvPr id="1056" name="Google Shape;1056;p70"/>
            <p:cNvSpPr/>
            <p:nvPr/>
          </p:nvSpPr>
          <p:spPr>
            <a:xfrm>
              <a:off x="4983406" y="1884867"/>
              <a:ext cx="1905103" cy="2185424"/>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0"/>
            <p:cNvSpPr txBox="1"/>
            <p:nvPr/>
          </p:nvSpPr>
          <p:spPr>
            <a:xfrm>
              <a:off x="4447939" y="25931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58" name="Google Shape;1058;p70"/>
            <p:cNvSpPr txBox="1"/>
            <p:nvPr/>
          </p:nvSpPr>
          <p:spPr>
            <a:xfrm>
              <a:off x="4359182"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59" name="Google Shape;1059;p70"/>
            <p:cNvSpPr txBox="1"/>
            <p:nvPr/>
          </p:nvSpPr>
          <p:spPr>
            <a:xfrm>
              <a:off x="4529639"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0" name="Google Shape;1060;p70"/>
            <p:cNvSpPr txBox="1"/>
            <p:nvPr/>
          </p:nvSpPr>
          <p:spPr>
            <a:xfrm>
              <a:off x="4428031" y="291075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1" name="Google Shape;1061;p70"/>
            <p:cNvSpPr txBox="1"/>
            <p:nvPr/>
          </p:nvSpPr>
          <p:spPr>
            <a:xfrm>
              <a:off x="4339275"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2" name="Google Shape;1062;p70"/>
            <p:cNvSpPr txBox="1"/>
            <p:nvPr/>
          </p:nvSpPr>
          <p:spPr>
            <a:xfrm>
              <a:off x="4513713"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3" name="Google Shape;1063;p70"/>
            <p:cNvSpPr txBox="1"/>
            <p:nvPr/>
          </p:nvSpPr>
          <p:spPr>
            <a:xfrm rot="-1551638">
              <a:off x="4420216" y="3496568"/>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4" name="Google Shape;1064;p70"/>
            <p:cNvSpPr txBox="1"/>
            <p:nvPr/>
          </p:nvSpPr>
          <p:spPr>
            <a:xfrm rot="-1551638">
              <a:off x="4340122" y="3534520"/>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5" name="Google Shape;1065;p70"/>
            <p:cNvSpPr txBox="1"/>
            <p:nvPr/>
          </p:nvSpPr>
          <p:spPr>
            <a:xfrm rot="-1551638">
              <a:off x="4496961" y="3458761"/>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6" name="Google Shape;1066;p70"/>
            <p:cNvSpPr txBox="1"/>
            <p:nvPr/>
          </p:nvSpPr>
          <p:spPr>
            <a:xfrm>
              <a:off x="5916892" y="225575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7" name="Google Shape;1067;p70"/>
            <p:cNvSpPr txBox="1"/>
            <p:nvPr/>
          </p:nvSpPr>
          <p:spPr>
            <a:xfrm>
              <a:off x="5828135"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8" name="Google Shape;1068;p70"/>
            <p:cNvSpPr txBox="1"/>
            <p:nvPr/>
          </p:nvSpPr>
          <p:spPr>
            <a:xfrm>
              <a:off x="6014516"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9" name="Google Shape;1069;p70"/>
            <p:cNvSpPr txBox="1"/>
            <p:nvPr/>
          </p:nvSpPr>
          <p:spPr>
            <a:xfrm>
              <a:off x="5914448" y="258521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0" name="Google Shape;1070;p70"/>
            <p:cNvSpPr txBox="1"/>
            <p:nvPr/>
          </p:nvSpPr>
          <p:spPr>
            <a:xfrm>
              <a:off x="5825691"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1" name="Google Shape;1071;p70"/>
            <p:cNvSpPr txBox="1"/>
            <p:nvPr/>
          </p:nvSpPr>
          <p:spPr>
            <a:xfrm>
              <a:off x="6012073"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2" name="Google Shape;1072;p70"/>
            <p:cNvSpPr txBox="1"/>
            <p:nvPr/>
          </p:nvSpPr>
          <p:spPr>
            <a:xfrm>
              <a:off x="6031976" y="277044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3" name="Google Shape;1073;p70"/>
            <p:cNvSpPr txBox="1"/>
            <p:nvPr/>
          </p:nvSpPr>
          <p:spPr>
            <a:xfrm rot="1329117">
              <a:off x="5907668" y="347890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4" name="Google Shape;1074;p70"/>
            <p:cNvSpPr txBox="1"/>
            <p:nvPr/>
          </p:nvSpPr>
          <p:spPr>
            <a:xfrm rot="1329117">
              <a:off x="5825844" y="3444782"/>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5" name="Google Shape;1075;p70"/>
            <p:cNvSpPr txBox="1"/>
            <p:nvPr/>
          </p:nvSpPr>
          <p:spPr>
            <a:xfrm rot="1329117">
              <a:off x="5998202" y="351515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6" name="Google Shape;1076;p70"/>
            <p:cNvSpPr/>
            <p:nvPr/>
          </p:nvSpPr>
          <p:spPr>
            <a:xfrm>
              <a:off x="4141986" y="21365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0"/>
            <p:cNvSpPr/>
            <p:nvPr/>
          </p:nvSpPr>
          <p:spPr>
            <a:xfrm>
              <a:off x="4141986" y="244570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0"/>
            <p:cNvSpPr/>
            <p:nvPr/>
          </p:nvSpPr>
          <p:spPr>
            <a:xfrm>
              <a:off x="4141986" y="27548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0"/>
            <p:cNvSpPr/>
            <p:nvPr/>
          </p:nvSpPr>
          <p:spPr>
            <a:xfrm>
              <a:off x="4141986" y="3595736"/>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0"/>
            <p:cNvSpPr/>
            <p:nvPr/>
          </p:nvSpPr>
          <p:spPr>
            <a:xfrm>
              <a:off x="4627317" y="229061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0"/>
            <p:cNvSpPr/>
            <p:nvPr/>
          </p:nvSpPr>
          <p:spPr>
            <a:xfrm>
              <a:off x="4627317" y="259975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0"/>
            <p:cNvSpPr/>
            <p:nvPr/>
          </p:nvSpPr>
          <p:spPr>
            <a:xfrm>
              <a:off x="4627317" y="290889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0"/>
            <p:cNvSpPr/>
            <p:nvPr/>
          </p:nvSpPr>
          <p:spPr>
            <a:xfrm>
              <a:off x="4627317" y="3393763"/>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70"/>
            <p:cNvSpPr/>
            <p:nvPr/>
          </p:nvSpPr>
          <p:spPr>
            <a:xfrm>
              <a:off x="3617357" y="3197149"/>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5" name="Google Shape;1085;p70"/>
            <p:cNvCxnSpPr/>
            <p:nvPr/>
          </p:nvCxnSpPr>
          <p:spPr>
            <a:xfrm rot="10800000" flipH="1">
              <a:off x="3856920" y="255399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1086" name="Google Shape;1086;p70"/>
            <p:cNvCxnSpPr/>
            <p:nvPr/>
          </p:nvCxnSpPr>
          <p:spPr>
            <a:xfrm rot="10800000" flipH="1">
              <a:off x="3856920" y="3172137"/>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87" name="Google Shape;1087;p70"/>
            <p:cNvCxnSpPr/>
            <p:nvPr/>
          </p:nvCxnSpPr>
          <p:spPr>
            <a:xfrm rot="10800000" flipH="1">
              <a:off x="3856920" y="2862971"/>
              <a:ext cx="279950" cy="453024"/>
            </a:xfrm>
            <a:prstGeom prst="straightConnector1">
              <a:avLst/>
            </a:prstGeom>
            <a:noFill/>
            <a:ln w="9525" cap="flat" cmpd="sng">
              <a:solidFill>
                <a:srgbClr val="595959"/>
              </a:solidFill>
              <a:prstDash val="solid"/>
              <a:round/>
              <a:headEnd type="none" w="sm" len="sm"/>
              <a:tailEnd type="triangle" w="lg" len="lg"/>
            </a:ln>
          </p:spPr>
        </p:cxnSp>
        <p:sp>
          <p:nvSpPr>
            <p:cNvPr id="1088" name="Google Shape;1088;p70"/>
            <p:cNvSpPr/>
            <p:nvPr/>
          </p:nvSpPr>
          <p:spPr>
            <a:xfrm>
              <a:off x="4141986" y="30623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9" name="Google Shape;1089;p70"/>
            <p:cNvCxnSpPr/>
            <p:nvPr/>
          </p:nvCxnSpPr>
          <p:spPr>
            <a:xfrm>
              <a:off x="3856812" y="2390284"/>
              <a:ext cx="285128" cy="790850"/>
            </a:xfrm>
            <a:prstGeom prst="straightConnector1">
              <a:avLst/>
            </a:prstGeom>
            <a:noFill/>
            <a:ln w="9525" cap="flat" cmpd="sng">
              <a:solidFill>
                <a:srgbClr val="595959"/>
              </a:solidFill>
              <a:prstDash val="solid"/>
              <a:round/>
              <a:headEnd type="none" w="sm" len="sm"/>
              <a:tailEnd type="triangle" w="lg" len="lg"/>
            </a:ln>
          </p:spPr>
        </p:cxnSp>
        <p:cxnSp>
          <p:nvCxnSpPr>
            <p:cNvPr id="1090" name="Google Shape;1090;p70"/>
            <p:cNvCxnSpPr/>
            <p:nvPr/>
          </p:nvCxnSpPr>
          <p:spPr>
            <a:xfrm>
              <a:off x="3856812" y="2699423"/>
              <a:ext cx="285128" cy="481869"/>
            </a:xfrm>
            <a:prstGeom prst="straightConnector1">
              <a:avLst/>
            </a:prstGeom>
            <a:noFill/>
            <a:ln w="9525" cap="flat" cmpd="sng">
              <a:solidFill>
                <a:srgbClr val="595959"/>
              </a:solidFill>
              <a:prstDash val="solid"/>
              <a:round/>
              <a:headEnd type="none" w="sm" len="sm"/>
              <a:tailEnd type="triangle" w="lg" len="lg"/>
            </a:ln>
          </p:spPr>
        </p:cxnSp>
        <p:cxnSp>
          <p:nvCxnSpPr>
            <p:cNvPr id="1091" name="Google Shape;1091;p70"/>
            <p:cNvCxnSpPr/>
            <p:nvPr/>
          </p:nvCxnSpPr>
          <p:spPr>
            <a:xfrm>
              <a:off x="3856812" y="3008564"/>
              <a:ext cx="285128" cy="172704"/>
            </a:xfrm>
            <a:prstGeom prst="straightConnector1">
              <a:avLst/>
            </a:prstGeom>
            <a:noFill/>
            <a:ln w="9525" cap="flat" cmpd="sng">
              <a:solidFill>
                <a:srgbClr val="595959"/>
              </a:solidFill>
              <a:prstDash val="solid"/>
              <a:round/>
              <a:headEnd type="none" w="sm" len="sm"/>
              <a:tailEnd type="triangle" w="lg" len="lg"/>
            </a:ln>
          </p:spPr>
        </p:cxnSp>
        <p:cxnSp>
          <p:nvCxnSpPr>
            <p:cNvPr id="1092" name="Google Shape;1092;p70"/>
            <p:cNvCxnSpPr/>
            <p:nvPr/>
          </p:nvCxnSpPr>
          <p:spPr>
            <a:xfrm>
              <a:off x="3856812" y="3316044"/>
              <a:ext cx="285128" cy="398661"/>
            </a:xfrm>
            <a:prstGeom prst="straightConnector1">
              <a:avLst/>
            </a:prstGeom>
            <a:noFill/>
            <a:ln w="9525" cap="flat" cmpd="sng">
              <a:solidFill>
                <a:srgbClr val="595959"/>
              </a:solidFill>
              <a:prstDash val="solid"/>
              <a:round/>
              <a:headEnd type="none" w="sm" len="sm"/>
              <a:tailEnd type="triangle" w="lg" len="lg"/>
            </a:ln>
          </p:spPr>
        </p:cxnSp>
        <p:cxnSp>
          <p:nvCxnSpPr>
            <p:cNvPr id="1093" name="Google Shape;1093;p70"/>
            <p:cNvCxnSpPr/>
            <p:nvPr/>
          </p:nvCxnSpPr>
          <p:spPr>
            <a:xfrm>
              <a:off x="3856812" y="3008564"/>
              <a:ext cx="285128" cy="705977"/>
            </a:xfrm>
            <a:prstGeom prst="straightConnector1">
              <a:avLst/>
            </a:prstGeom>
            <a:noFill/>
            <a:ln w="9525" cap="flat" cmpd="sng">
              <a:solidFill>
                <a:srgbClr val="595959"/>
              </a:solidFill>
              <a:prstDash val="solid"/>
              <a:round/>
              <a:headEnd type="none" w="sm" len="sm"/>
              <a:tailEnd type="triangle" w="lg" len="lg"/>
            </a:ln>
          </p:spPr>
        </p:cxnSp>
        <p:cxnSp>
          <p:nvCxnSpPr>
            <p:cNvPr id="1094" name="Google Shape;1094;p70"/>
            <p:cNvCxnSpPr/>
            <p:nvPr/>
          </p:nvCxnSpPr>
          <p:spPr>
            <a:xfrm>
              <a:off x="3856812" y="2699423"/>
              <a:ext cx="320260" cy="931195"/>
            </a:xfrm>
            <a:prstGeom prst="straightConnector1">
              <a:avLst/>
            </a:prstGeom>
            <a:noFill/>
            <a:ln w="9525" cap="flat" cmpd="sng">
              <a:solidFill>
                <a:srgbClr val="595959"/>
              </a:solidFill>
              <a:prstDash val="solid"/>
              <a:round/>
              <a:headEnd type="none" w="sm" len="sm"/>
              <a:tailEnd type="triangle" w="lg" len="lg"/>
            </a:ln>
          </p:spPr>
        </p:cxnSp>
        <p:cxnSp>
          <p:nvCxnSpPr>
            <p:cNvPr id="1095" name="Google Shape;1095;p70"/>
            <p:cNvCxnSpPr/>
            <p:nvPr/>
          </p:nvCxnSpPr>
          <p:spPr>
            <a:xfrm>
              <a:off x="3856812" y="2390284"/>
              <a:ext cx="320260" cy="1240361"/>
            </a:xfrm>
            <a:prstGeom prst="straightConnector1">
              <a:avLst/>
            </a:prstGeom>
            <a:noFill/>
            <a:ln w="9525" cap="flat" cmpd="sng">
              <a:solidFill>
                <a:srgbClr val="595959"/>
              </a:solidFill>
              <a:prstDash val="solid"/>
              <a:round/>
              <a:headEnd type="none" w="sm" len="sm"/>
              <a:tailEnd type="triangle" w="lg" len="lg"/>
            </a:ln>
          </p:spPr>
        </p:cxnSp>
        <p:cxnSp>
          <p:nvCxnSpPr>
            <p:cNvPr id="1096" name="Google Shape;1096;p70"/>
            <p:cNvCxnSpPr/>
            <p:nvPr/>
          </p:nvCxnSpPr>
          <p:spPr>
            <a:xfrm>
              <a:off x="3856812" y="2081143"/>
              <a:ext cx="320260" cy="1549341"/>
            </a:xfrm>
            <a:prstGeom prst="straightConnector1">
              <a:avLst/>
            </a:prstGeom>
            <a:noFill/>
            <a:ln w="9525" cap="flat" cmpd="sng">
              <a:solidFill>
                <a:srgbClr val="595959"/>
              </a:solidFill>
              <a:prstDash val="solid"/>
              <a:round/>
              <a:headEnd type="none" w="sm" len="sm"/>
              <a:tailEnd type="triangle" w="lg" len="lg"/>
            </a:ln>
          </p:spPr>
        </p:cxnSp>
        <p:sp>
          <p:nvSpPr>
            <p:cNvPr id="1097" name="Google Shape;1097;p70"/>
            <p:cNvSpPr txBox="1"/>
            <p:nvPr/>
          </p:nvSpPr>
          <p:spPr>
            <a:xfrm>
              <a:off x="3686679" y="35442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98" name="Google Shape;1098;p70"/>
            <p:cNvSpPr txBox="1"/>
            <p:nvPr/>
          </p:nvSpPr>
          <p:spPr>
            <a:xfrm>
              <a:off x="3686676" y="33952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99" name="Google Shape;1099;p70"/>
            <p:cNvSpPr txBox="1"/>
            <p:nvPr/>
          </p:nvSpPr>
          <p:spPr>
            <a:xfrm>
              <a:off x="3686320" y="34682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0" name="Google Shape;1100;p70"/>
            <p:cNvSpPr txBox="1"/>
            <p:nvPr/>
          </p:nvSpPr>
          <p:spPr>
            <a:xfrm>
              <a:off x="4206308" y="340483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1" name="Google Shape;1101;p70"/>
            <p:cNvSpPr txBox="1"/>
            <p:nvPr/>
          </p:nvSpPr>
          <p:spPr>
            <a:xfrm>
              <a:off x="4206305" y="325590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2" name="Google Shape;1102;p70"/>
            <p:cNvSpPr txBox="1"/>
            <p:nvPr/>
          </p:nvSpPr>
          <p:spPr>
            <a:xfrm>
              <a:off x="4205949" y="332886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3" name="Google Shape;1103;p70"/>
            <p:cNvSpPr txBox="1"/>
            <p:nvPr/>
          </p:nvSpPr>
          <p:spPr>
            <a:xfrm>
              <a:off x="4687029" y="321486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4" name="Google Shape;1104;p70"/>
            <p:cNvSpPr txBox="1"/>
            <p:nvPr/>
          </p:nvSpPr>
          <p:spPr>
            <a:xfrm>
              <a:off x="4687026" y="306592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5" name="Google Shape;1105;p70"/>
            <p:cNvSpPr txBox="1"/>
            <p:nvPr/>
          </p:nvSpPr>
          <p:spPr>
            <a:xfrm>
              <a:off x="4686670" y="313889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6" name="Google Shape;1106;p70"/>
            <p:cNvSpPr txBox="1"/>
            <p:nvPr/>
          </p:nvSpPr>
          <p:spPr>
            <a:xfrm>
              <a:off x="4447042" y="228455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7" name="Google Shape;1107;p70"/>
            <p:cNvSpPr txBox="1"/>
            <p:nvPr/>
          </p:nvSpPr>
          <p:spPr>
            <a:xfrm>
              <a:off x="4358285"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8" name="Google Shape;1108;p70"/>
            <p:cNvSpPr txBox="1"/>
            <p:nvPr/>
          </p:nvSpPr>
          <p:spPr>
            <a:xfrm>
              <a:off x="4528742"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109" name="Google Shape;1109;p70"/>
            <p:cNvCxnSpPr/>
            <p:nvPr/>
          </p:nvCxnSpPr>
          <p:spPr>
            <a:xfrm>
              <a:off x="4866773" y="2409510"/>
              <a:ext cx="231319" cy="949686"/>
            </a:xfrm>
            <a:prstGeom prst="straightConnector1">
              <a:avLst/>
            </a:prstGeom>
            <a:noFill/>
            <a:ln w="9525" cap="flat" cmpd="sng">
              <a:solidFill>
                <a:srgbClr val="595959"/>
              </a:solidFill>
              <a:prstDash val="solid"/>
              <a:round/>
              <a:headEnd type="none" w="sm" len="sm"/>
              <a:tailEnd type="triangle" w="lg" len="lg"/>
            </a:ln>
          </p:spPr>
        </p:cxnSp>
        <p:cxnSp>
          <p:nvCxnSpPr>
            <p:cNvPr id="1110" name="Google Shape;1110;p70"/>
            <p:cNvCxnSpPr/>
            <p:nvPr/>
          </p:nvCxnSpPr>
          <p:spPr>
            <a:xfrm>
              <a:off x="4866773" y="2718651"/>
              <a:ext cx="231319" cy="640705"/>
            </a:xfrm>
            <a:prstGeom prst="straightConnector1">
              <a:avLst/>
            </a:prstGeom>
            <a:noFill/>
            <a:ln w="9525" cap="flat" cmpd="sng">
              <a:solidFill>
                <a:srgbClr val="595959"/>
              </a:solidFill>
              <a:prstDash val="solid"/>
              <a:round/>
              <a:headEnd type="none" w="sm" len="sm"/>
              <a:tailEnd type="triangle" w="lg" len="lg"/>
            </a:ln>
          </p:spPr>
        </p:cxnSp>
        <p:cxnSp>
          <p:nvCxnSpPr>
            <p:cNvPr id="1111" name="Google Shape;1111;p70"/>
            <p:cNvCxnSpPr/>
            <p:nvPr/>
          </p:nvCxnSpPr>
          <p:spPr>
            <a:xfrm>
              <a:off x="4866773" y="3027790"/>
              <a:ext cx="231319" cy="331539"/>
            </a:xfrm>
            <a:prstGeom prst="straightConnector1">
              <a:avLst/>
            </a:prstGeom>
            <a:noFill/>
            <a:ln w="9525" cap="flat" cmpd="sng">
              <a:solidFill>
                <a:srgbClr val="595959"/>
              </a:solidFill>
              <a:prstDash val="solid"/>
              <a:round/>
              <a:headEnd type="none" w="sm" len="sm"/>
              <a:tailEnd type="triangle" w="lg" len="lg"/>
            </a:ln>
          </p:spPr>
        </p:cxnSp>
        <p:sp>
          <p:nvSpPr>
            <p:cNvPr id="1112" name="Google Shape;1112;p70"/>
            <p:cNvSpPr txBox="1"/>
            <p:nvPr/>
          </p:nvSpPr>
          <p:spPr>
            <a:xfrm>
              <a:off x="5155392" y="302988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3" name="Google Shape;1113;p70"/>
            <p:cNvSpPr txBox="1"/>
            <p:nvPr/>
          </p:nvSpPr>
          <p:spPr>
            <a:xfrm>
              <a:off x="5155390" y="288094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4" name="Google Shape;1114;p70"/>
            <p:cNvSpPr txBox="1"/>
            <p:nvPr/>
          </p:nvSpPr>
          <p:spPr>
            <a:xfrm>
              <a:off x="5155034" y="29539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5" name="Google Shape;1115;p70"/>
            <p:cNvSpPr/>
            <p:nvPr/>
          </p:nvSpPr>
          <p:spPr>
            <a:xfrm>
              <a:off x="6086585" y="212076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70"/>
            <p:cNvSpPr/>
            <p:nvPr/>
          </p:nvSpPr>
          <p:spPr>
            <a:xfrm>
              <a:off x="6085904" y="242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70"/>
            <p:cNvSpPr/>
            <p:nvPr/>
          </p:nvSpPr>
          <p:spPr>
            <a:xfrm>
              <a:off x="6083785" y="273852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70"/>
            <p:cNvSpPr/>
            <p:nvPr/>
          </p:nvSpPr>
          <p:spPr>
            <a:xfrm>
              <a:off x="6086581" y="307227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70"/>
            <p:cNvSpPr/>
            <p:nvPr/>
          </p:nvSpPr>
          <p:spPr>
            <a:xfrm>
              <a:off x="6086581" y="359520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70"/>
            <p:cNvSpPr txBox="1"/>
            <p:nvPr/>
          </p:nvSpPr>
          <p:spPr>
            <a:xfrm>
              <a:off x="6634778" y="32479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21" name="Google Shape;1121;p70"/>
            <p:cNvSpPr/>
            <p:nvPr/>
          </p:nvSpPr>
          <p:spPr>
            <a:xfrm>
              <a:off x="6564112" y="3201072"/>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70"/>
            <p:cNvSpPr/>
            <p:nvPr/>
          </p:nvSpPr>
          <p:spPr>
            <a:xfrm>
              <a:off x="5582567" y="229346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0"/>
            <p:cNvSpPr/>
            <p:nvPr/>
          </p:nvSpPr>
          <p:spPr>
            <a:xfrm>
              <a:off x="5582567" y="260260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70"/>
            <p:cNvSpPr/>
            <p:nvPr/>
          </p:nvSpPr>
          <p:spPr>
            <a:xfrm>
              <a:off x="5582567" y="291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70"/>
            <p:cNvSpPr/>
            <p:nvPr/>
          </p:nvSpPr>
          <p:spPr>
            <a:xfrm>
              <a:off x="5582567" y="339661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6" name="Google Shape;1126;p70"/>
            <p:cNvCxnSpPr/>
            <p:nvPr/>
          </p:nvCxnSpPr>
          <p:spPr>
            <a:xfrm rot="10800000" flipH="1">
              <a:off x="5337475" y="3030689"/>
              <a:ext cx="245003" cy="328581"/>
            </a:xfrm>
            <a:prstGeom prst="straightConnector1">
              <a:avLst/>
            </a:prstGeom>
            <a:noFill/>
            <a:ln w="9525" cap="flat" cmpd="sng">
              <a:solidFill>
                <a:srgbClr val="595959"/>
              </a:solidFill>
              <a:prstDash val="solid"/>
              <a:round/>
              <a:headEnd type="none" w="sm" len="sm"/>
              <a:tailEnd type="triangle" w="lg" len="lg"/>
            </a:ln>
          </p:spPr>
        </p:cxnSp>
        <p:cxnSp>
          <p:nvCxnSpPr>
            <p:cNvPr id="1127" name="Google Shape;1127;p70"/>
            <p:cNvCxnSpPr/>
            <p:nvPr/>
          </p:nvCxnSpPr>
          <p:spPr>
            <a:xfrm rot="10800000" flipH="1">
              <a:off x="5337475" y="2721523"/>
              <a:ext cx="245003" cy="637747"/>
            </a:xfrm>
            <a:prstGeom prst="straightConnector1">
              <a:avLst/>
            </a:prstGeom>
            <a:noFill/>
            <a:ln w="9525" cap="flat" cmpd="sng">
              <a:solidFill>
                <a:srgbClr val="595959"/>
              </a:solidFill>
              <a:prstDash val="solid"/>
              <a:round/>
              <a:headEnd type="none" w="sm" len="sm"/>
              <a:tailEnd type="triangle" w="lg" len="lg"/>
            </a:ln>
          </p:spPr>
        </p:cxnSp>
        <p:cxnSp>
          <p:nvCxnSpPr>
            <p:cNvPr id="1128" name="Google Shape;1128;p70"/>
            <p:cNvCxnSpPr/>
            <p:nvPr/>
          </p:nvCxnSpPr>
          <p:spPr>
            <a:xfrm rot="10800000" flipH="1">
              <a:off x="5337475" y="2412357"/>
              <a:ext cx="245003" cy="946912"/>
            </a:xfrm>
            <a:prstGeom prst="straightConnector1">
              <a:avLst/>
            </a:prstGeom>
            <a:noFill/>
            <a:ln w="9525" cap="flat" cmpd="sng">
              <a:solidFill>
                <a:srgbClr val="595959"/>
              </a:solidFill>
              <a:prstDash val="solid"/>
              <a:round/>
              <a:headEnd type="none" w="sm" len="sm"/>
              <a:tailEnd type="triangle" w="lg" len="lg"/>
            </a:ln>
          </p:spPr>
        </p:cxnSp>
        <p:cxnSp>
          <p:nvCxnSpPr>
            <p:cNvPr id="1129" name="Google Shape;1129;p70"/>
            <p:cNvCxnSpPr/>
            <p:nvPr/>
          </p:nvCxnSpPr>
          <p:spPr>
            <a:xfrm>
              <a:off x="6322582" y="3191115"/>
              <a:ext cx="276622" cy="578761"/>
            </a:xfrm>
            <a:prstGeom prst="straightConnector1">
              <a:avLst/>
            </a:prstGeom>
            <a:noFill/>
            <a:ln w="9525" cap="flat" cmpd="sng">
              <a:solidFill>
                <a:srgbClr val="595959"/>
              </a:solidFill>
              <a:prstDash val="solid"/>
              <a:round/>
              <a:headEnd type="none" w="sm" len="sm"/>
              <a:tailEnd type="triangle" w="lg" len="lg"/>
            </a:ln>
          </p:spPr>
        </p:cxnSp>
        <p:cxnSp>
          <p:nvCxnSpPr>
            <p:cNvPr id="1130" name="Google Shape;1130;p70"/>
            <p:cNvCxnSpPr/>
            <p:nvPr/>
          </p:nvCxnSpPr>
          <p:spPr>
            <a:xfrm>
              <a:off x="6322582" y="3191115"/>
              <a:ext cx="235387" cy="128881"/>
            </a:xfrm>
            <a:prstGeom prst="straightConnector1">
              <a:avLst/>
            </a:prstGeom>
            <a:noFill/>
            <a:ln w="9525" cap="flat" cmpd="sng">
              <a:solidFill>
                <a:srgbClr val="595959"/>
              </a:solidFill>
              <a:prstDash val="solid"/>
              <a:round/>
              <a:headEnd type="none" w="sm" len="sm"/>
              <a:tailEnd type="triangle" w="lg" len="lg"/>
            </a:ln>
          </p:spPr>
        </p:cxnSp>
        <p:cxnSp>
          <p:nvCxnSpPr>
            <p:cNvPr id="1131" name="Google Shape;1131;p70"/>
            <p:cNvCxnSpPr/>
            <p:nvPr/>
          </p:nvCxnSpPr>
          <p:spPr>
            <a:xfrm>
              <a:off x="6319323" y="2857364"/>
              <a:ext cx="238716" cy="462454"/>
            </a:xfrm>
            <a:prstGeom prst="straightConnector1">
              <a:avLst/>
            </a:prstGeom>
            <a:noFill/>
            <a:ln w="9525" cap="flat" cmpd="sng">
              <a:solidFill>
                <a:srgbClr val="595959"/>
              </a:solidFill>
              <a:prstDash val="solid"/>
              <a:round/>
              <a:headEnd type="none" w="sm" len="sm"/>
              <a:tailEnd type="triangle" w="lg" len="lg"/>
            </a:ln>
          </p:spPr>
        </p:cxnSp>
        <p:cxnSp>
          <p:nvCxnSpPr>
            <p:cNvPr id="1132" name="Google Shape;1132;p70"/>
            <p:cNvCxnSpPr/>
            <p:nvPr/>
          </p:nvCxnSpPr>
          <p:spPr>
            <a:xfrm>
              <a:off x="6321794" y="2540586"/>
              <a:ext cx="236497" cy="779386"/>
            </a:xfrm>
            <a:prstGeom prst="straightConnector1">
              <a:avLst/>
            </a:prstGeom>
            <a:noFill/>
            <a:ln w="9525" cap="flat" cmpd="sng">
              <a:solidFill>
                <a:srgbClr val="595959"/>
              </a:solidFill>
              <a:prstDash val="solid"/>
              <a:round/>
              <a:headEnd type="none" w="sm" len="sm"/>
              <a:tailEnd type="triangle" w="lg" len="lg"/>
            </a:ln>
          </p:spPr>
        </p:cxnSp>
        <p:cxnSp>
          <p:nvCxnSpPr>
            <p:cNvPr id="1133" name="Google Shape;1133;p70"/>
            <p:cNvCxnSpPr/>
            <p:nvPr/>
          </p:nvCxnSpPr>
          <p:spPr>
            <a:xfrm>
              <a:off x="6322587" y="2239604"/>
              <a:ext cx="235387" cy="1080046"/>
            </a:xfrm>
            <a:prstGeom prst="straightConnector1">
              <a:avLst/>
            </a:prstGeom>
            <a:noFill/>
            <a:ln w="9525" cap="flat" cmpd="sng">
              <a:solidFill>
                <a:srgbClr val="595959"/>
              </a:solidFill>
              <a:prstDash val="solid"/>
              <a:round/>
              <a:headEnd type="none" w="sm" len="sm"/>
              <a:tailEnd type="triangle" w="lg" len="lg"/>
            </a:ln>
          </p:spPr>
        </p:cxnSp>
        <p:cxnSp>
          <p:nvCxnSpPr>
            <p:cNvPr id="1134" name="Google Shape;1134;p70"/>
            <p:cNvCxnSpPr/>
            <p:nvPr/>
          </p:nvCxnSpPr>
          <p:spPr>
            <a:xfrm rot="10800000" flipH="1">
              <a:off x="6322582" y="3319825"/>
              <a:ext cx="235387" cy="394223"/>
            </a:xfrm>
            <a:prstGeom prst="straightConnector1">
              <a:avLst/>
            </a:prstGeom>
            <a:noFill/>
            <a:ln w="9525" cap="flat" cmpd="sng">
              <a:solidFill>
                <a:srgbClr val="595959"/>
              </a:solidFill>
              <a:prstDash val="solid"/>
              <a:round/>
              <a:headEnd type="none" w="sm" len="sm"/>
              <a:tailEnd type="triangle" w="lg" len="lg"/>
            </a:ln>
          </p:spPr>
        </p:cxnSp>
        <p:cxnSp>
          <p:nvCxnSpPr>
            <p:cNvPr id="1135" name="Google Shape;1135;p70"/>
            <p:cNvCxnSpPr/>
            <p:nvPr/>
          </p:nvCxnSpPr>
          <p:spPr>
            <a:xfrm rot="10800000" flipH="1">
              <a:off x="6322582" y="3000305"/>
              <a:ext cx="235387" cy="713744"/>
            </a:xfrm>
            <a:prstGeom prst="straightConnector1">
              <a:avLst/>
            </a:prstGeom>
            <a:noFill/>
            <a:ln w="9525" cap="flat" cmpd="sng">
              <a:solidFill>
                <a:srgbClr val="595959"/>
              </a:solidFill>
              <a:prstDash val="solid"/>
              <a:round/>
              <a:headEnd type="none" w="sm" len="sm"/>
              <a:tailEnd type="triangle" w="lg" len="lg"/>
            </a:ln>
          </p:spPr>
        </p:cxnSp>
        <p:cxnSp>
          <p:nvCxnSpPr>
            <p:cNvPr id="1136" name="Google Shape;1136;p70"/>
            <p:cNvCxnSpPr/>
            <p:nvPr/>
          </p:nvCxnSpPr>
          <p:spPr>
            <a:xfrm rot="10800000" flipH="1">
              <a:off x="6322582" y="2691509"/>
              <a:ext cx="235387" cy="1022539"/>
            </a:xfrm>
            <a:prstGeom prst="straightConnector1">
              <a:avLst/>
            </a:prstGeom>
            <a:noFill/>
            <a:ln w="9525" cap="flat" cmpd="sng">
              <a:solidFill>
                <a:srgbClr val="595959"/>
              </a:solidFill>
              <a:prstDash val="solid"/>
              <a:round/>
              <a:headEnd type="none" w="sm" len="sm"/>
              <a:tailEnd type="triangle" w="lg" len="lg"/>
            </a:ln>
          </p:spPr>
        </p:cxnSp>
        <p:cxnSp>
          <p:nvCxnSpPr>
            <p:cNvPr id="1137" name="Google Shape;1137;p70"/>
            <p:cNvCxnSpPr/>
            <p:nvPr/>
          </p:nvCxnSpPr>
          <p:spPr>
            <a:xfrm rot="10800000" flipH="1">
              <a:off x="6322582" y="2382158"/>
              <a:ext cx="235387" cy="1331890"/>
            </a:xfrm>
            <a:prstGeom prst="straightConnector1">
              <a:avLst/>
            </a:prstGeom>
            <a:noFill/>
            <a:ln w="9525" cap="flat" cmpd="sng">
              <a:solidFill>
                <a:srgbClr val="595959"/>
              </a:solidFill>
              <a:prstDash val="solid"/>
              <a:round/>
              <a:headEnd type="none" w="sm" len="sm"/>
              <a:tailEnd type="triangle" w="lg" len="lg"/>
            </a:ln>
          </p:spPr>
        </p:cxnSp>
        <p:cxnSp>
          <p:nvCxnSpPr>
            <p:cNvPr id="1138" name="Google Shape;1138;p70"/>
            <p:cNvCxnSpPr/>
            <p:nvPr/>
          </p:nvCxnSpPr>
          <p:spPr>
            <a:xfrm rot="10800000" flipH="1">
              <a:off x="6322582" y="2072808"/>
              <a:ext cx="235387" cy="1641240"/>
            </a:xfrm>
            <a:prstGeom prst="straightConnector1">
              <a:avLst/>
            </a:prstGeom>
            <a:noFill/>
            <a:ln w="9525" cap="flat" cmpd="sng">
              <a:solidFill>
                <a:srgbClr val="595959"/>
              </a:solidFill>
              <a:prstDash val="solid"/>
              <a:round/>
              <a:headEnd type="none" w="sm" len="sm"/>
              <a:tailEnd type="triangle" w="lg" len="lg"/>
            </a:ln>
          </p:spPr>
        </p:cxnSp>
        <p:sp>
          <p:nvSpPr>
            <p:cNvPr id="1139" name="Google Shape;1139;p70"/>
            <p:cNvSpPr txBox="1"/>
            <p:nvPr/>
          </p:nvSpPr>
          <p:spPr>
            <a:xfrm>
              <a:off x="5917937" y="29070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0" name="Google Shape;1140;p70"/>
            <p:cNvSpPr txBox="1"/>
            <p:nvPr/>
          </p:nvSpPr>
          <p:spPr>
            <a:xfrm>
              <a:off x="5829181"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1" name="Google Shape;1141;p70"/>
            <p:cNvSpPr txBox="1"/>
            <p:nvPr/>
          </p:nvSpPr>
          <p:spPr>
            <a:xfrm>
              <a:off x="6015562"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2" name="Google Shape;1142;p70"/>
            <p:cNvSpPr txBox="1"/>
            <p:nvPr/>
          </p:nvSpPr>
          <p:spPr>
            <a:xfrm>
              <a:off x="5641776" y="32286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3" name="Google Shape;1143;p70"/>
            <p:cNvSpPr txBox="1"/>
            <p:nvPr/>
          </p:nvSpPr>
          <p:spPr>
            <a:xfrm>
              <a:off x="5641774" y="30796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4" name="Google Shape;1144;p70"/>
            <p:cNvSpPr txBox="1"/>
            <p:nvPr/>
          </p:nvSpPr>
          <p:spPr>
            <a:xfrm>
              <a:off x="5641417" y="31526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5" name="Google Shape;1145;p70"/>
            <p:cNvSpPr txBox="1"/>
            <p:nvPr/>
          </p:nvSpPr>
          <p:spPr>
            <a:xfrm>
              <a:off x="6150628" y="34050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6" name="Google Shape;1146;p70"/>
            <p:cNvSpPr txBox="1"/>
            <p:nvPr/>
          </p:nvSpPr>
          <p:spPr>
            <a:xfrm>
              <a:off x="6150625" y="325610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7" name="Google Shape;1147;p70"/>
            <p:cNvSpPr txBox="1"/>
            <p:nvPr/>
          </p:nvSpPr>
          <p:spPr>
            <a:xfrm>
              <a:off x="6150269" y="332906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8" name="Google Shape;1148;p70"/>
            <p:cNvSpPr txBox="1"/>
            <p:nvPr/>
          </p:nvSpPr>
          <p:spPr>
            <a:xfrm>
              <a:off x="6621311" y="353483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9" name="Google Shape;1149;p70"/>
            <p:cNvSpPr txBox="1"/>
            <p:nvPr/>
          </p:nvSpPr>
          <p:spPr>
            <a:xfrm>
              <a:off x="6621308" y="33858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50" name="Google Shape;1150;p70"/>
            <p:cNvSpPr txBox="1"/>
            <p:nvPr/>
          </p:nvSpPr>
          <p:spPr>
            <a:xfrm>
              <a:off x="6620952" y="345885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151" name="Google Shape;1151;p70"/>
            <p:cNvCxnSpPr/>
            <p:nvPr/>
          </p:nvCxnSpPr>
          <p:spPr>
            <a:xfrm>
              <a:off x="3852790" y="2084978"/>
              <a:ext cx="289196" cy="170485"/>
            </a:xfrm>
            <a:prstGeom prst="straightConnector1">
              <a:avLst/>
            </a:prstGeom>
            <a:noFill/>
            <a:ln w="9525" cap="flat" cmpd="sng">
              <a:solidFill>
                <a:srgbClr val="595959"/>
              </a:solidFill>
              <a:prstDash val="solid"/>
              <a:round/>
              <a:headEnd type="none" w="sm" len="sm"/>
              <a:tailEnd type="triangle" w="lg" len="lg"/>
            </a:ln>
          </p:spPr>
        </p:cxnSp>
        <p:sp>
          <p:nvSpPr>
            <p:cNvPr id="1152" name="Google Shape;1152;p70"/>
            <p:cNvSpPr/>
            <p:nvPr/>
          </p:nvSpPr>
          <p:spPr>
            <a:xfrm>
              <a:off x="3240205" y="1980418"/>
              <a:ext cx="60738" cy="197793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70"/>
            <p:cNvSpPr/>
            <p:nvPr/>
          </p:nvSpPr>
          <p:spPr>
            <a:xfrm>
              <a:off x="3365681" y="1980418"/>
              <a:ext cx="58978" cy="1977560"/>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4" name="Google Shape;1154;p70"/>
            <p:cNvCxnSpPr/>
            <p:nvPr/>
          </p:nvCxnSpPr>
          <p:spPr>
            <a:xfrm flipH="1">
              <a:off x="3491156" y="2389616"/>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5" name="Google Shape;1155;p70"/>
            <p:cNvCxnSpPr/>
            <p:nvPr/>
          </p:nvCxnSpPr>
          <p:spPr>
            <a:xfrm flipH="1">
              <a:off x="3491156" y="2698088"/>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6" name="Google Shape;1156;p70"/>
            <p:cNvCxnSpPr/>
            <p:nvPr/>
          </p:nvCxnSpPr>
          <p:spPr>
            <a:xfrm flipH="1">
              <a:off x="3491156" y="3006560"/>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7" name="Google Shape;1157;p70"/>
            <p:cNvCxnSpPr/>
            <p:nvPr/>
          </p:nvCxnSpPr>
          <p:spPr>
            <a:xfrm flipH="1">
              <a:off x="3491156" y="3315032"/>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8" name="Google Shape;1158;p70"/>
            <p:cNvCxnSpPr/>
            <p:nvPr/>
          </p:nvCxnSpPr>
          <p:spPr>
            <a:xfrm flipH="1">
              <a:off x="3491156" y="3853791"/>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9" name="Google Shape;1159;p70"/>
            <p:cNvCxnSpPr/>
            <p:nvPr/>
          </p:nvCxnSpPr>
          <p:spPr>
            <a:xfrm flipH="1">
              <a:off x="6806749" y="2072930"/>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0" name="Google Shape;1160;p70"/>
            <p:cNvCxnSpPr/>
            <p:nvPr/>
          </p:nvCxnSpPr>
          <p:spPr>
            <a:xfrm flipH="1">
              <a:off x="6806749" y="2381403"/>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1" name="Google Shape;1161;p70"/>
            <p:cNvCxnSpPr/>
            <p:nvPr/>
          </p:nvCxnSpPr>
          <p:spPr>
            <a:xfrm flipH="1">
              <a:off x="6806749" y="2689875"/>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2" name="Google Shape;1162;p70"/>
            <p:cNvCxnSpPr/>
            <p:nvPr/>
          </p:nvCxnSpPr>
          <p:spPr>
            <a:xfrm flipH="1">
              <a:off x="6806749" y="2998347"/>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3" name="Google Shape;1163;p70"/>
            <p:cNvCxnSpPr/>
            <p:nvPr/>
          </p:nvCxnSpPr>
          <p:spPr>
            <a:xfrm flipH="1">
              <a:off x="6806749" y="3306819"/>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4" name="Google Shape;1164;p70"/>
            <p:cNvCxnSpPr/>
            <p:nvPr/>
          </p:nvCxnSpPr>
          <p:spPr>
            <a:xfrm flipH="1">
              <a:off x="6806749" y="3845578"/>
              <a:ext cx="127956" cy="370"/>
            </a:xfrm>
            <a:prstGeom prst="straightConnector1">
              <a:avLst/>
            </a:prstGeom>
            <a:noFill/>
            <a:ln w="9525" cap="flat" cmpd="sng">
              <a:solidFill>
                <a:srgbClr val="595959"/>
              </a:solidFill>
              <a:prstDash val="solid"/>
              <a:round/>
              <a:headEnd type="none" w="sm" len="sm"/>
              <a:tailEnd type="none" w="sm" len="sm"/>
            </a:ln>
          </p:spPr>
        </p:cxnSp>
        <p:sp>
          <p:nvSpPr>
            <p:cNvPr id="1165" name="Google Shape;1165;p70"/>
            <p:cNvSpPr txBox="1"/>
            <p:nvPr/>
          </p:nvSpPr>
          <p:spPr>
            <a:xfrm>
              <a:off x="3211271" y="1908828"/>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6" name="Google Shape;1166;p70"/>
            <p:cNvSpPr txBox="1"/>
            <p:nvPr/>
          </p:nvSpPr>
          <p:spPr>
            <a:xfrm>
              <a:off x="3211271" y="2213619"/>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7" name="Google Shape;1167;p70"/>
            <p:cNvSpPr txBox="1"/>
            <p:nvPr/>
          </p:nvSpPr>
          <p:spPr>
            <a:xfrm>
              <a:off x="3211271" y="2518410"/>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8" name="Google Shape;1168;p70"/>
            <p:cNvSpPr txBox="1"/>
            <p:nvPr/>
          </p:nvSpPr>
          <p:spPr>
            <a:xfrm>
              <a:off x="3211271" y="2823202"/>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9" name="Google Shape;1169;p70"/>
            <p:cNvSpPr txBox="1"/>
            <p:nvPr/>
          </p:nvSpPr>
          <p:spPr>
            <a:xfrm>
              <a:off x="3211271" y="3127994"/>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70" name="Google Shape;1170;p70"/>
            <p:cNvSpPr txBox="1"/>
            <p:nvPr/>
          </p:nvSpPr>
          <p:spPr>
            <a:xfrm>
              <a:off x="3216226" y="3720557"/>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nvGrpSpPr>
            <p:cNvPr id="1171" name="Google Shape;1171;p70"/>
            <p:cNvGrpSpPr/>
            <p:nvPr/>
          </p:nvGrpSpPr>
          <p:grpSpPr>
            <a:xfrm>
              <a:off x="6954637" y="1914629"/>
              <a:ext cx="304124" cy="2062962"/>
              <a:chOff x="7213852" y="856662"/>
              <a:chExt cx="493419" cy="3347015"/>
            </a:xfrm>
          </p:grpSpPr>
          <p:pic>
            <p:nvPicPr>
              <p:cNvPr id="1172" name="Google Shape;1172;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1637" y="919261"/>
                <a:ext cx="209018" cy="157613"/>
              </a:xfrm>
              <a:prstGeom prst="rect">
                <a:avLst/>
              </a:prstGeom>
              <a:noFill/>
              <a:ln>
                <a:noFill/>
              </a:ln>
            </p:spPr>
          </p:pic>
          <p:pic>
            <p:nvPicPr>
              <p:cNvPr id="1173" name="Google Shape;1173;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416915"/>
                <a:ext cx="209018" cy="157613"/>
              </a:xfrm>
              <a:prstGeom prst="rect">
                <a:avLst/>
              </a:prstGeom>
              <a:noFill/>
              <a:ln>
                <a:noFill/>
              </a:ln>
            </p:spPr>
          </p:pic>
          <p:pic>
            <p:nvPicPr>
              <p:cNvPr id="1174" name="Google Shape;1174;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914569"/>
                <a:ext cx="209018" cy="157613"/>
              </a:xfrm>
              <a:prstGeom prst="rect">
                <a:avLst/>
              </a:prstGeom>
              <a:noFill/>
              <a:ln>
                <a:noFill/>
              </a:ln>
            </p:spPr>
          </p:pic>
          <p:pic>
            <p:nvPicPr>
              <p:cNvPr id="1175" name="Google Shape;1175;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2412223"/>
                <a:ext cx="209018" cy="157613"/>
              </a:xfrm>
              <a:prstGeom prst="rect">
                <a:avLst/>
              </a:prstGeom>
              <a:noFill/>
              <a:ln>
                <a:noFill/>
              </a:ln>
            </p:spPr>
          </p:pic>
          <p:pic>
            <p:nvPicPr>
              <p:cNvPr id="1176" name="Google Shape;1176;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3700" y="2909877"/>
                <a:ext cx="209018" cy="157613"/>
              </a:xfrm>
              <a:prstGeom prst="rect">
                <a:avLst/>
              </a:prstGeom>
              <a:noFill/>
              <a:ln>
                <a:noFill/>
              </a:ln>
            </p:spPr>
          </p:pic>
          <p:pic>
            <p:nvPicPr>
              <p:cNvPr id="1177" name="Google Shape;1177;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8758" y="3885776"/>
                <a:ext cx="209018" cy="157613"/>
              </a:xfrm>
              <a:prstGeom prst="rect">
                <a:avLst/>
              </a:prstGeom>
              <a:noFill/>
              <a:ln>
                <a:noFill/>
              </a:ln>
            </p:spPr>
          </p:pic>
          <p:grpSp>
            <p:nvGrpSpPr>
              <p:cNvPr id="1178" name="Google Shape;1178;p70"/>
              <p:cNvGrpSpPr/>
              <p:nvPr/>
            </p:nvGrpSpPr>
            <p:grpSpPr>
              <a:xfrm>
                <a:off x="7213852" y="856662"/>
                <a:ext cx="493419" cy="3347015"/>
                <a:chOff x="7213852" y="856662"/>
                <a:chExt cx="493419" cy="3347015"/>
              </a:xfrm>
            </p:grpSpPr>
            <p:sp>
              <p:nvSpPr>
                <p:cNvPr id="1179" name="Google Shape;1179;p70"/>
                <p:cNvSpPr txBox="1"/>
                <p:nvPr/>
              </p:nvSpPr>
              <p:spPr>
                <a:xfrm>
                  <a:off x="7213852" y="85666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0" name="Google Shape;1180;p70"/>
                <p:cNvSpPr txBox="1"/>
                <p:nvPr/>
              </p:nvSpPr>
              <p:spPr>
                <a:xfrm>
                  <a:off x="7213852" y="1351164"/>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1" name="Google Shape;1181;p70"/>
                <p:cNvSpPr txBox="1"/>
                <p:nvPr/>
              </p:nvSpPr>
              <p:spPr>
                <a:xfrm>
                  <a:off x="7220984" y="1845668"/>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2" name="Google Shape;1182;p70"/>
                <p:cNvSpPr txBox="1"/>
                <p:nvPr/>
              </p:nvSpPr>
              <p:spPr>
                <a:xfrm>
                  <a:off x="7220984" y="234017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3" name="Google Shape;1183;p70"/>
                <p:cNvSpPr txBox="1"/>
                <p:nvPr/>
              </p:nvSpPr>
              <p:spPr>
                <a:xfrm>
                  <a:off x="7220869" y="2834675"/>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4" name="Google Shape;1184;p70"/>
                <p:cNvSpPr txBox="1"/>
                <p:nvPr/>
              </p:nvSpPr>
              <p:spPr>
                <a:xfrm>
                  <a:off x="7228908" y="4118069"/>
                  <a:ext cx="478364" cy="856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grpSp>
        <p:sp>
          <p:nvSpPr>
            <p:cNvPr id="1185" name="Google Shape;1185;p70"/>
            <p:cNvSpPr txBox="1"/>
            <p:nvPr/>
          </p:nvSpPr>
          <p:spPr>
            <a:xfrm>
              <a:off x="3260929" y="357111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6" name="Google Shape;1186;p70"/>
            <p:cNvSpPr txBox="1"/>
            <p:nvPr/>
          </p:nvSpPr>
          <p:spPr>
            <a:xfrm>
              <a:off x="3260927" y="34176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7" name="Google Shape;1187;p70"/>
            <p:cNvSpPr txBox="1"/>
            <p:nvPr/>
          </p:nvSpPr>
          <p:spPr>
            <a:xfrm>
              <a:off x="3260571" y="349514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8" name="Google Shape;1188;p70"/>
            <p:cNvSpPr txBox="1"/>
            <p:nvPr/>
          </p:nvSpPr>
          <p:spPr>
            <a:xfrm>
              <a:off x="7016469" y="355047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9" name="Google Shape;1189;p70"/>
            <p:cNvSpPr txBox="1"/>
            <p:nvPr/>
          </p:nvSpPr>
          <p:spPr>
            <a:xfrm>
              <a:off x="7016466" y="340154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0" name="Google Shape;1190;p70"/>
            <p:cNvSpPr txBox="1"/>
            <p:nvPr/>
          </p:nvSpPr>
          <p:spPr>
            <a:xfrm>
              <a:off x="7016110" y="347450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1" name="Google Shape;1191;p70"/>
            <p:cNvSpPr/>
            <p:nvPr/>
          </p:nvSpPr>
          <p:spPr>
            <a:xfrm>
              <a:off x="6988452" y="1957428"/>
              <a:ext cx="45719" cy="2033804"/>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70"/>
            <p:cNvSpPr/>
            <p:nvPr/>
          </p:nvSpPr>
          <p:spPr>
            <a:xfrm>
              <a:off x="7138641" y="1957428"/>
              <a:ext cx="45719" cy="2033803"/>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70"/>
            <p:cNvSpPr txBox="1"/>
            <p:nvPr/>
          </p:nvSpPr>
          <p:spPr>
            <a:xfrm>
              <a:off x="7431114" y="2009417"/>
              <a:ext cx="1214289" cy="193044"/>
            </a:xfrm>
            <a:prstGeom prst="rect">
              <a:avLst/>
            </a:prstGeom>
            <a:noFill/>
            <a:ln>
              <a:noFill/>
            </a:ln>
          </p:spPr>
          <p:txBody>
            <a:bodyPr spcFirstLastPara="1" wrap="square" lIns="91425" tIns="91425" rIns="91425" bIns="91425" anchor="t" anchorCtr="0">
              <a:noAutofit/>
            </a:bodyPr>
            <a:lstStyle/>
            <a:p>
              <a:pPr marL="311150" marR="0" lvl="0" indent="-82550" algn="l" rtl="0">
                <a:lnSpc>
                  <a:spcPct val="150000"/>
                </a:lnSpc>
                <a:spcBef>
                  <a:spcPts val="0"/>
                </a:spcBef>
                <a:spcAft>
                  <a:spcPts val="0"/>
                </a:spcAft>
                <a:buClr>
                  <a:srgbClr val="000000"/>
                </a:buClr>
                <a:buSzPts val="1400"/>
                <a:buFont typeface="Arial"/>
                <a:buNone/>
              </a:pPr>
              <a:endParaRPr sz="1800">
                <a:solidFill>
                  <a:schemeClr val="lt1"/>
                </a:solidFill>
                <a:latin typeface="Arial"/>
                <a:ea typeface="Arial"/>
                <a:cs typeface="Arial"/>
                <a:sym typeface="Arial"/>
              </a:endParaRPr>
            </a:p>
          </p:txBody>
        </p:sp>
        <p:cxnSp>
          <p:nvCxnSpPr>
            <p:cNvPr id="1194" name="Google Shape;1194;p70"/>
            <p:cNvCxnSpPr>
              <a:endCxn id="1166" idx="1"/>
            </p:cNvCxnSpPr>
            <p:nvPr/>
          </p:nvCxnSpPr>
          <p:spPr>
            <a:xfrm rot="10800000" flipH="1">
              <a:off x="2878571" y="2332514"/>
              <a:ext cx="332700" cy="17100"/>
            </a:xfrm>
            <a:prstGeom prst="straightConnector1">
              <a:avLst/>
            </a:prstGeom>
            <a:noFill/>
            <a:ln w="38100" cap="flat" cmpd="sng">
              <a:solidFill>
                <a:srgbClr val="595959"/>
              </a:solidFill>
              <a:prstDash val="solid"/>
              <a:round/>
              <a:headEnd type="none" w="sm" len="sm"/>
              <a:tailEnd type="triangle" w="lg" len="lg"/>
            </a:ln>
          </p:spPr>
        </p:cxnSp>
        <p:cxnSp>
          <p:nvCxnSpPr>
            <p:cNvPr id="1195" name="Google Shape;1195;p70"/>
            <p:cNvCxnSpPr/>
            <p:nvPr/>
          </p:nvCxnSpPr>
          <p:spPr>
            <a:xfrm rot="10800000" flipH="1">
              <a:off x="2836505" y="3359196"/>
              <a:ext cx="399636" cy="5849"/>
            </a:xfrm>
            <a:prstGeom prst="straightConnector1">
              <a:avLst/>
            </a:prstGeom>
            <a:noFill/>
            <a:ln w="38100" cap="flat" cmpd="sng">
              <a:solidFill>
                <a:srgbClr val="595959"/>
              </a:solidFill>
              <a:prstDash val="solid"/>
              <a:round/>
              <a:headEnd type="none" w="sm" len="sm"/>
              <a:tailEnd type="triangle" w="lg" len="lg"/>
            </a:ln>
          </p:spPr>
        </p:cxnSp>
        <p:cxnSp>
          <p:nvCxnSpPr>
            <p:cNvPr id="1196" name="Google Shape;1196;p70"/>
            <p:cNvCxnSpPr/>
            <p:nvPr/>
          </p:nvCxnSpPr>
          <p:spPr>
            <a:xfrm rot="10800000" flipH="1">
              <a:off x="7167305" y="3375802"/>
              <a:ext cx="350806" cy="9819"/>
            </a:xfrm>
            <a:prstGeom prst="straightConnector1">
              <a:avLst/>
            </a:prstGeom>
            <a:noFill/>
            <a:ln w="38100" cap="flat" cmpd="sng">
              <a:solidFill>
                <a:srgbClr val="595959"/>
              </a:solidFill>
              <a:prstDash val="solid"/>
              <a:round/>
              <a:headEnd type="none" w="sm" len="sm"/>
              <a:tailEnd type="triangle" w="lg" len="lg"/>
            </a:ln>
          </p:spPr>
        </p:cxnSp>
        <p:sp>
          <p:nvSpPr>
            <p:cNvPr id="1197" name="Google Shape;1197;p70"/>
            <p:cNvSpPr txBox="1"/>
            <p:nvPr/>
          </p:nvSpPr>
          <p:spPr>
            <a:xfrm flipH="1">
              <a:off x="9008035" y="2256947"/>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8" name="Google Shape;1198;p70"/>
            <p:cNvSpPr txBox="1"/>
            <p:nvPr/>
          </p:nvSpPr>
          <p:spPr>
            <a:xfrm flipH="1">
              <a:off x="9004638" y="3714048"/>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9" name="Google Shape;1199;p70"/>
            <p:cNvSpPr txBox="1"/>
            <p:nvPr/>
          </p:nvSpPr>
          <p:spPr>
            <a:xfrm flipH="1">
              <a:off x="8996033" y="1982101"/>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0" name="Google Shape;1200;p70"/>
            <p:cNvSpPr txBox="1"/>
            <p:nvPr/>
          </p:nvSpPr>
          <p:spPr>
            <a:xfrm flipH="1">
              <a:off x="8977129" y="17674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1" name="Google Shape;1201;p70"/>
            <p:cNvSpPr txBox="1"/>
            <p:nvPr/>
          </p:nvSpPr>
          <p:spPr>
            <a:xfrm flipH="1">
              <a:off x="9036153" y="27350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2" name="Google Shape;1202;p70"/>
            <p:cNvSpPr/>
            <p:nvPr/>
          </p:nvSpPr>
          <p:spPr>
            <a:xfrm>
              <a:off x="1317792" y="1574455"/>
              <a:ext cx="1561332"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Input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Journal Entry</a:t>
              </a:r>
              <a:endParaRPr sz="1200" b="0" i="0" u="none" strike="noStrike" cap="none">
                <a:solidFill>
                  <a:srgbClr val="FFFFFF"/>
                </a:solidFill>
                <a:latin typeface="Calibri"/>
                <a:ea typeface="Calibri"/>
                <a:cs typeface="Calibri"/>
                <a:sym typeface="Calibri"/>
              </a:endParaRPr>
            </a:p>
          </p:txBody>
        </p:sp>
        <p:sp>
          <p:nvSpPr>
            <p:cNvPr id="1203" name="Google Shape;1203;p70"/>
            <p:cNvSpPr/>
            <p:nvPr/>
          </p:nvSpPr>
          <p:spPr>
            <a:xfrm>
              <a:off x="7472082" y="1572378"/>
              <a:ext cx="1588127"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Reconstructed</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Journal Entry</a:t>
              </a:r>
              <a:endParaRPr sz="1200" b="0" i="0" u="none" strike="noStrike" cap="none">
                <a:solidFill>
                  <a:srgbClr val="FFFFFF"/>
                </a:solidFill>
                <a:latin typeface="Calibri"/>
                <a:ea typeface="Calibri"/>
                <a:cs typeface="Calibri"/>
                <a:sym typeface="Calibri"/>
              </a:endParaRPr>
            </a:p>
          </p:txBody>
        </p:sp>
        <p:sp>
          <p:nvSpPr>
            <p:cNvPr id="1204" name="Google Shape;1204;p70"/>
            <p:cNvSpPr txBox="1"/>
            <p:nvPr/>
          </p:nvSpPr>
          <p:spPr>
            <a:xfrm>
              <a:off x="5401852" y="1572102"/>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Decoder-Net</a:t>
              </a:r>
              <a:endParaRPr sz="1200" b="0" i="1" u="none" strike="noStrike" cap="none" baseline="-25000">
                <a:solidFill>
                  <a:schemeClr val="lt1"/>
                </a:solidFill>
                <a:latin typeface="Calibri"/>
                <a:ea typeface="Calibri"/>
                <a:cs typeface="Calibri"/>
                <a:sym typeface="Calibri"/>
              </a:endParaRPr>
            </a:p>
          </p:txBody>
        </p:sp>
      </p:grpSp>
      <p:cxnSp>
        <p:nvCxnSpPr>
          <p:cNvPr id="1205" name="Google Shape;1205;p70"/>
          <p:cNvCxnSpPr/>
          <p:nvPr/>
        </p:nvCxnSpPr>
        <p:spPr>
          <a:xfrm>
            <a:off x="2387462" y="3982003"/>
            <a:ext cx="1397100" cy="967200"/>
          </a:xfrm>
          <a:prstGeom prst="bentConnector2">
            <a:avLst/>
          </a:prstGeom>
          <a:noFill/>
          <a:ln w="9525" cap="flat" cmpd="sng">
            <a:solidFill>
              <a:schemeClr val="dk1"/>
            </a:solidFill>
            <a:prstDash val="solid"/>
            <a:round/>
            <a:headEnd type="none" w="sm" len="sm"/>
            <a:tailEnd type="triangle" w="med" len="med"/>
          </a:ln>
        </p:spPr>
      </p:cxnSp>
      <p:cxnSp>
        <p:nvCxnSpPr>
          <p:cNvPr id="1206" name="Google Shape;1206;p70"/>
          <p:cNvCxnSpPr/>
          <p:nvPr/>
        </p:nvCxnSpPr>
        <p:spPr>
          <a:xfrm flipH="1">
            <a:off x="7311035" y="3940797"/>
            <a:ext cx="1248600" cy="1008300"/>
          </a:xfrm>
          <a:prstGeom prst="bentConnector2">
            <a:avLst/>
          </a:prstGeom>
          <a:noFill/>
          <a:ln w="9525" cap="flat" cmpd="sng">
            <a:solidFill>
              <a:schemeClr val="dk1"/>
            </a:solidFill>
            <a:prstDash val="solid"/>
            <a:round/>
            <a:headEnd type="none" w="sm" len="sm"/>
            <a:tailEnd type="triangle" w="med" len="med"/>
          </a:ln>
        </p:spPr>
      </p:cxnSp>
      <p:sp>
        <p:nvSpPr>
          <p:cNvPr id="1207" name="Google Shape;1207;p70"/>
          <p:cNvSpPr txBox="1"/>
          <p:nvPr/>
        </p:nvSpPr>
        <p:spPr>
          <a:xfrm>
            <a:off x="2147138" y="4528242"/>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208" name="Google Shape;1208;p70"/>
          <p:cNvSpPr txBox="1"/>
          <p:nvPr/>
        </p:nvSpPr>
        <p:spPr>
          <a:xfrm>
            <a:off x="8559635" y="422415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1209" name="Google Shape;1209;p70"/>
          <p:cNvPicPr preferRelativeResize="0"/>
          <p:nvPr/>
        </p:nvPicPr>
        <p:blipFill rotWithShape="1">
          <a:blip r:embed="rId3">
            <a:alphaModFix/>
          </a:blip>
          <a:srcRect/>
          <a:stretch/>
        </p:blipFill>
        <p:spPr>
          <a:xfrm>
            <a:off x="8635971" y="4280326"/>
            <a:ext cx="181325" cy="136731"/>
          </a:xfrm>
          <a:prstGeom prst="rect">
            <a:avLst/>
          </a:prstGeom>
          <a:noFill/>
          <a:ln>
            <a:noFill/>
          </a:ln>
        </p:spPr>
      </p:pic>
      <p:graphicFrame>
        <p:nvGraphicFramePr>
          <p:cNvPr id="1210" name="Google Shape;1210;p70"/>
          <p:cNvGraphicFramePr/>
          <p:nvPr/>
        </p:nvGraphicFramePr>
        <p:xfrm>
          <a:off x="1612974" y="1665524"/>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val="20000"/>
                    </a:ext>
                  </a:extLst>
                </a:gridCol>
                <a:gridCol w="704425">
                  <a:extLst>
                    <a:ext uri="{9D8B030D-6E8A-4147-A177-3AD203B41FA5}">
                      <a16:colId xmlns:a16="http://schemas.microsoft.com/office/drawing/2014/main"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211" name="Google Shape;1211;p70"/>
          <p:cNvCxnSpPr/>
          <p:nvPr/>
        </p:nvCxnSpPr>
        <p:spPr>
          <a:xfrm>
            <a:off x="7490124" y="2207741"/>
            <a:ext cx="323169" cy="0"/>
          </a:xfrm>
          <a:prstGeom prst="straightConnector1">
            <a:avLst/>
          </a:prstGeom>
          <a:noFill/>
          <a:ln w="38100" cap="flat" cmpd="sng">
            <a:solidFill>
              <a:srgbClr val="595959"/>
            </a:solidFill>
            <a:prstDash val="solid"/>
            <a:round/>
            <a:headEnd type="none" w="sm" len="sm"/>
            <a:tailEnd type="triangle" w="lg" len="lg"/>
          </a:ln>
        </p:spPr>
      </p:cxnSp>
      <p:graphicFrame>
        <p:nvGraphicFramePr>
          <p:cNvPr id="1212" name="Google Shape;1212;p70"/>
          <p:cNvGraphicFramePr/>
          <p:nvPr/>
        </p:nvGraphicFramePr>
        <p:xfrm>
          <a:off x="7785147" y="1624317"/>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val="20000"/>
                    </a:ext>
                  </a:extLst>
                </a:gridCol>
                <a:gridCol w="704425">
                  <a:extLst>
                    <a:ext uri="{9D8B030D-6E8A-4147-A177-3AD203B41FA5}">
                      <a16:colId xmlns:a16="http://schemas.microsoft.com/office/drawing/2014/main"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a:solidFill>
                            <a:schemeClr val="dk2"/>
                          </a:solidFill>
                        </a:rPr>
                        <a:t>1</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13" name="Google Shape;1213;p70"/>
          <p:cNvSpPr txBox="1"/>
          <p:nvPr/>
        </p:nvSpPr>
        <p:spPr>
          <a:xfrm flipH="1">
            <a:off x="9316213" y="2191432"/>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grpSp>
        <p:nvGrpSpPr>
          <p:cNvPr id="1214" name="Google Shape;1214;p70"/>
          <p:cNvGrpSpPr/>
          <p:nvPr/>
        </p:nvGrpSpPr>
        <p:grpSpPr>
          <a:xfrm>
            <a:off x="3328661" y="3906090"/>
            <a:ext cx="4361462" cy="2174890"/>
            <a:chOff x="3500467" y="4341993"/>
            <a:chExt cx="3522377" cy="1619261"/>
          </a:xfrm>
        </p:grpSpPr>
        <p:pic>
          <p:nvPicPr>
            <p:cNvPr id="1215" name="Google Shape;1215;p7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12275" y="4629254"/>
              <a:ext cx="1767938" cy="1332000"/>
            </a:xfrm>
            <a:prstGeom prst="rect">
              <a:avLst/>
            </a:prstGeom>
            <a:noFill/>
            <a:ln w="9525" cap="flat" cmpd="sng">
              <a:solidFill>
                <a:schemeClr val="dk1"/>
              </a:solidFill>
              <a:prstDash val="solid"/>
              <a:round/>
              <a:headEnd type="none" w="sm" len="sm"/>
              <a:tailEnd type="none" w="sm" len="sm"/>
            </a:ln>
          </p:spPr>
        </p:pic>
        <p:pic>
          <p:nvPicPr>
            <p:cNvPr id="1216" name="Google Shape;1216;p7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339581" y="4629254"/>
              <a:ext cx="1683263" cy="1332000"/>
            </a:xfrm>
            <a:prstGeom prst="rect">
              <a:avLst/>
            </a:prstGeom>
            <a:noFill/>
            <a:ln w="9525" cap="flat" cmpd="sng">
              <a:solidFill>
                <a:schemeClr val="dk1"/>
              </a:solidFill>
              <a:prstDash val="solid"/>
              <a:round/>
              <a:headEnd type="none" w="sm" len="sm"/>
              <a:tailEnd type="none" w="sm" len="sm"/>
            </a:ln>
          </p:spPr>
        </p:pic>
        <p:sp>
          <p:nvSpPr>
            <p:cNvPr id="1217" name="Google Shape;1217;p70"/>
            <p:cNvSpPr/>
            <p:nvPr/>
          </p:nvSpPr>
          <p:spPr>
            <a:xfrm>
              <a:off x="3500467" y="4341993"/>
              <a:ext cx="3522377" cy="251908"/>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Reconstruction Error – Training Performance</a:t>
              </a:r>
              <a:endParaRPr sz="1200" b="0" i="0" u="none" strike="noStrike" cap="none">
                <a:solidFill>
                  <a:srgbClr val="FFFFFF"/>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2979</TotalTime>
  <Words>1303</Words>
  <Application>Microsoft Office PowerPoint</Application>
  <PresentationFormat>Custom</PresentationFormat>
  <Paragraphs>748</Paragraphs>
  <Slides>19</Slides>
  <Notes>15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Century Gothic</vt:lpstr>
      <vt:lpstr>IBM Plex Sans</vt:lpstr>
      <vt:lpstr>inherit</vt:lpstr>
      <vt:lpstr>Inter</vt:lpstr>
      <vt:lpstr>Noto Sans Symbols</vt:lpstr>
      <vt:lpstr>Palatino Linotype</vt:lpstr>
      <vt:lpstr>Trebuchet MS</vt:lpstr>
      <vt:lpstr>Title &amp; Bullet</vt:lpstr>
      <vt:lpstr>2_Title &amp; Bullet</vt:lpstr>
      <vt:lpstr> LAB 2   WHAT IF YOU DID NOT HAVE LABELS FOR YOUR DATASET ?</vt:lpstr>
      <vt:lpstr>UNSUPERVISED DETECTION METHODS</vt:lpstr>
      <vt:lpstr>AUTOENCODERS</vt:lpstr>
      <vt:lpstr>AUTOENCODER FLAVORS</vt:lpstr>
      <vt:lpstr>MODULARITY</vt:lpstr>
      <vt:lpstr> DEEP AUTOENCODERS</vt:lpstr>
      <vt:lpstr>Autoencoder based Anomaly Detection</vt:lpstr>
      <vt:lpstr>AUTOENCODER RECONSTRUCTION ERROR</vt:lpstr>
      <vt:lpstr>AUTOENCODER RECONSTRUCTION ERROR</vt:lpstr>
      <vt:lpstr>RECONSTRUCTION ERROR OF REGULAR SAMPLE</vt:lpstr>
      <vt:lpstr>RECONSTRUCTION ERROR OF AN ANOMALY</vt:lpstr>
      <vt:lpstr>CATEGORICAL FEATURES</vt:lpstr>
      <vt:lpstr>EMBEDDING CATEGORICAL FEATURES</vt:lpstr>
      <vt:lpstr>ERROR METRICS</vt:lpstr>
      <vt:lpstr>Auto-Encoder on Time-series Data</vt:lpstr>
      <vt:lpstr>LAB 2 HANDS-ON</vt:lpstr>
      <vt:lpstr>Choose one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 TELECOM ANOMALY DETECTION</dc:title>
  <cp:lastModifiedBy>Ananth Sankarasubramanian</cp:lastModifiedBy>
  <cp:revision>36</cp:revision>
  <dcterms:modified xsi:type="dcterms:W3CDTF">2020-09-24T22:44:26Z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ananths@nvidia.com</vt:lpwstr>
  </property>
  <property fmtid="{D5CDD505-2E9C-101B-9397-08002B2CF9AE}" pid="5" name="MSIP_Label_6b558183-044c-4105-8d9c-cea02a2a3d86_SetDate">
    <vt:lpwstr>2020-09-24T22:44:25.3205082Z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f87ecbd7-a9c2-4532-99f5-7fe093e020b4</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